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80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860898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-158052" y="-21057"/>
            <a:ext cx="12508104" cy="6244601"/>
          </a:xfrm>
          <a:prstGeom prst="rect">
            <a:avLst/>
          </a:prstGeom>
          <a:gradFill>
            <a:gsLst>
              <a:gs pos="0">
                <a:srgbClr val="009BCA">
                  <a:alpha val="17244"/>
                </a:srgbClr>
              </a:gs>
              <a:gs pos="48292">
                <a:srgbClr val="006D8F">
                  <a:alpha val="17244"/>
                </a:srgbClr>
              </a:gs>
              <a:gs pos="76860">
                <a:srgbClr val="0084AD">
                  <a:alpha val="10088"/>
                </a:srgbClr>
              </a:gs>
              <a:gs pos="100000">
                <a:srgbClr val="009BCA">
                  <a:alpha val="2931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3" name="Shape 23"/>
          <p:cNvSpPr/>
          <p:nvPr/>
        </p:nvSpPr>
        <p:spPr>
          <a:xfrm>
            <a:off x="-110858" y="321416"/>
            <a:ext cx="12413716" cy="65609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1524000" y="324395"/>
            <a:ext cx="9144000" cy="3255963"/>
          </a:xfrm>
          <a:prstGeom prst="rect">
            <a:avLst/>
          </a:prstGeom>
        </p:spPr>
        <p:txBody>
          <a:bodyPr lIns="101600" tIns="101600" rIns="101600" bIns="101600" anchor="b">
            <a:normAutofit/>
          </a:bodyPr>
          <a:lstStyle>
            <a:lvl1pPr algn="ctr">
              <a:lnSpc>
                <a:spcPct val="100000"/>
              </a:lnSpc>
              <a:defRPr sz="6400" cap="none">
                <a:solidFill>
                  <a:srgbClr val="CB268A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sz="half" idx="1"/>
          </p:nvPr>
        </p:nvSpPr>
        <p:spPr>
          <a:xfrm>
            <a:off x="1524000" y="3602037"/>
            <a:ext cx="9144000" cy="32559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400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457200" algn="ctr">
              <a:lnSpc>
                <a:spcPct val="100000"/>
              </a:lnSpc>
              <a:defRPr sz="2400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914400" algn="ctr">
              <a:lnSpc>
                <a:spcPct val="100000"/>
              </a:lnSpc>
              <a:defRPr sz="2400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1371600" algn="ctr">
              <a:lnSpc>
                <a:spcPct val="100000"/>
              </a:lnSpc>
              <a:defRPr sz="2400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1828800" algn="ctr">
              <a:lnSpc>
                <a:spcPct val="100000"/>
              </a:lnSpc>
              <a:defRPr sz="2400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45113" y="6447047"/>
            <a:ext cx="825501" cy="228601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WITH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/>
        </p:nvSpPr>
        <p:spPr>
          <a:xfrm>
            <a:off x="-158052" y="-21057"/>
            <a:ext cx="12508104" cy="6244601"/>
          </a:xfrm>
          <a:prstGeom prst="rect">
            <a:avLst/>
          </a:prstGeom>
          <a:gradFill>
            <a:gsLst>
              <a:gs pos="0">
                <a:srgbClr val="009BCA">
                  <a:alpha val="17244"/>
                </a:srgbClr>
              </a:gs>
              <a:gs pos="48292">
                <a:srgbClr val="006D8F">
                  <a:alpha val="17244"/>
                </a:srgbClr>
              </a:gs>
              <a:gs pos="76860">
                <a:srgbClr val="0084AD">
                  <a:alpha val="10088"/>
                </a:srgbClr>
              </a:gs>
              <a:gs pos="100000">
                <a:srgbClr val="009BCA">
                  <a:alpha val="2931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5" name="Shape 35"/>
          <p:cNvSpPr/>
          <p:nvPr/>
        </p:nvSpPr>
        <p:spPr>
          <a:xfrm>
            <a:off x="-110858" y="321416"/>
            <a:ext cx="12413716" cy="65609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xfrm>
            <a:off x="-6282" y="311695"/>
            <a:ext cx="12204564" cy="572577"/>
          </a:xfrm>
          <a:prstGeom prst="rect">
            <a:avLst/>
          </a:prstGeom>
        </p:spPr>
        <p:txBody>
          <a:bodyPr lIns="101600" tIns="101600" rIns="101600" bIns="101600" anchor="b">
            <a:normAutofit/>
          </a:bodyPr>
          <a:lstStyle>
            <a:lvl1pPr>
              <a:lnSpc>
                <a:spcPct val="100000"/>
              </a:lnSpc>
              <a:defRPr sz="3000" cap="none">
                <a:solidFill>
                  <a:srgbClr val="E1288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sp>
        <p:nvSpPr>
          <p:cNvPr id="37" name="Shape 37"/>
          <p:cNvSpPr/>
          <p:nvPr/>
        </p:nvSpPr>
        <p:spPr>
          <a:xfrm>
            <a:off x="109743" y="898290"/>
            <a:ext cx="11972513" cy="1"/>
          </a:xfrm>
          <a:prstGeom prst="line">
            <a:avLst/>
          </a:prstGeom>
          <a:ln w="12700">
            <a:solidFill>
              <a:srgbClr val="80C4DC"/>
            </a:solidFill>
            <a:miter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pic>
        <p:nvPicPr>
          <p:cNvPr id="38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45113" y="6447047"/>
            <a:ext cx="825501" cy="228601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-158052" y="-21057"/>
            <a:ext cx="12508104" cy="6244601"/>
          </a:xfrm>
          <a:prstGeom prst="rect">
            <a:avLst/>
          </a:prstGeom>
          <a:gradFill>
            <a:gsLst>
              <a:gs pos="0">
                <a:srgbClr val="009BCA">
                  <a:alpha val="17244"/>
                </a:srgbClr>
              </a:gs>
              <a:gs pos="48292">
                <a:srgbClr val="006D8F">
                  <a:alpha val="17244"/>
                </a:srgbClr>
              </a:gs>
              <a:gs pos="76860">
                <a:srgbClr val="0084AD">
                  <a:alpha val="10088"/>
                </a:srgbClr>
              </a:gs>
              <a:gs pos="100000">
                <a:srgbClr val="009BCA">
                  <a:alpha val="2931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" name="Shape 47"/>
          <p:cNvSpPr/>
          <p:nvPr/>
        </p:nvSpPr>
        <p:spPr>
          <a:xfrm>
            <a:off x="-110858" y="321416"/>
            <a:ext cx="12413716" cy="65609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48" name="pasted-image.png"/>
          <p:cNvPicPr>
            <a:picLocks noChangeAspect="1"/>
          </p:cNvPicPr>
          <p:nvPr/>
        </p:nvPicPr>
        <p:blipFill>
          <a:blip r:embed="rId2">
            <a:alphaModFix amt="20451"/>
            <a:extLst/>
          </a:blip>
          <a:stretch>
            <a:fillRect/>
          </a:stretch>
        </p:blipFill>
        <p:spPr>
          <a:xfrm>
            <a:off x="0" y="30480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Shape 49"/>
          <p:cNvSpPr/>
          <p:nvPr/>
        </p:nvSpPr>
        <p:spPr>
          <a:xfrm>
            <a:off x="-158052" y="306699"/>
            <a:ext cx="12413717" cy="6560916"/>
          </a:xfrm>
          <a:prstGeom prst="rect">
            <a:avLst/>
          </a:prstGeom>
          <a:gradFill>
            <a:gsLst>
              <a:gs pos="0">
                <a:srgbClr val="FFFFFF">
                  <a:alpha val="30408"/>
                </a:srgbClr>
              </a:gs>
              <a:gs pos="22448">
                <a:srgbClr val="FFFFFF">
                  <a:alpha val="30408"/>
                </a:srgbClr>
              </a:gs>
              <a:gs pos="41275">
                <a:srgbClr val="FFFFFF">
                  <a:alpha val="30408"/>
                </a:srgbClr>
              </a:gs>
              <a:gs pos="69686">
                <a:srgbClr val="FFF8FF">
                  <a:alpha val="15204"/>
                </a:srgbClr>
              </a:gs>
              <a:gs pos="100000">
                <a:srgbClr val="FFF1FE">
                  <a:alpha val="0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0" name="Shape 50"/>
          <p:cNvSpPr/>
          <p:nvPr/>
        </p:nvSpPr>
        <p:spPr>
          <a:xfrm>
            <a:off x="109743" y="898290"/>
            <a:ext cx="11972513" cy="1"/>
          </a:xfrm>
          <a:prstGeom prst="line">
            <a:avLst/>
          </a:prstGeom>
          <a:ln w="12700">
            <a:solidFill>
              <a:srgbClr val="80C4DC"/>
            </a:solidFill>
            <a:miter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-6282" y="311695"/>
            <a:ext cx="12204564" cy="572577"/>
          </a:xfrm>
          <a:prstGeom prst="rect">
            <a:avLst/>
          </a:prstGeom>
        </p:spPr>
        <p:txBody>
          <a:bodyPr lIns="101600" tIns="101600" rIns="101600" bIns="101600" anchor="b">
            <a:normAutofit/>
          </a:bodyPr>
          <a:lstStyle>
            <a:lvl1pPr>
              <a:lnSpc>
                <a:spcPct val="100000"/>
              </a:lnSpc>
              <a:defRPr sz="3000" cap="none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Title Text</a:t>
            </a:r>
          </a:p>
        </p:txBody>
      </p:sp>
      <p:pic>
        <p:nvPicPr>
          <p:cNvPr id="52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45113" y="6447047"/>
            <a:ext cx="825501" cy="228601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 BACKGROUND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-158052" y="-21057"/>
            <a:ext cx="12508104" cy="6244601"/>
          </a:xfrm>
          <a:prstGeom prst="rect">
            <a:avLst/>
          </a:prstGeom>
          <a:gradFill>
            <a:gsLst>
              <a:gs pos="0">
                <a:srgbClr val="009BCA">
                  <a:alpha val="17244"/>
                </a:srgbClr>
              </a:gs>
              <a:gs pos="48292">
                <a:srgbClr val="006D8F">
                  <a:alpha val="17244"/>
                </a:srgbClr>
              </a:gs>
              <a:gs pos="76860">
                <a:srgbClr val="0084AD">
                  <a:alpha val="10088"/>
                </a:srgbClr>
              </a:gs>
              <a:gs pos="100000">
                <a:srgbClr val="009BCA">
                  <a:alpha val="2931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1" name="Shape 61"/>
          <p:cNvSpPr/>
          <p:nvPr/>
        </p:nvSpPr>
        <p:spPr>
          <a:xfrm>
            <a:off x="-110858" y="321416"/>
            <a:ext cx="12413716" cy="65609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62" name="pasted-image.png"/>
          <p:cNvPicPr>
            <a:picLocks noChangeAspect="1"/>
          </p:cNvPicPr>
          <p:nvPr/>
        </p:nvPicPr>
        <p:blipFill>
          <a:blip r:embed="rId2">
            <a:alphaModFix amt="20451"/>
            <a:extLst/>
          </a:blip>
          <a:stretch>
            <a:fillRect/>
          </a:stretch>
        </p:blipFill>
        <p:spPr>
          <a:xfrm>
            <a:off x="0" y="30480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hape 63"/>
          <p:cNvSpPr/>
          <p:nvPr/>
        </p:nvSpPr>
        <p:spPr>
          <a:xfrm>
            <a:off x="-158052" y="306699"/>
            <a:ext cx="12413717" cy="6560916"/>
          </a:xfrm>
          <a:prstGeom prst="rect">
            <a:avLst/>
          </a:prstGeom>
          <a:gradFill>
            <a:gsLst>
              <a:gs pos="0">
                <a:srgbClr val="FFFFFF">
                  <a:alpha val="30408"/>
                </a:srgbClr>
              </a:gs>
              <a:gs pos="22448">
                <a:srgbClr val="FFFFFF">
                  <a:alpha val="30408"/>
                </a:srgbClr>
              </a:gs>
              <a:gs pos="41275">
                <a:srgbClr val="FFFFFF">
                  <a:alpha val="30408"/>
                </a:srgbClr>
              </a:gs>
              <a:gs pos="69686">
                <a:srgbClr val="FFF8FF">
                  <a:alpha val="15204"/>
                </a:srgbClr>
              </a:gs>
              <a:gs pos="100000">
                <a:srgbClr val="FFF1FE">
                  <a:alpha val="0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64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45113" y="6447047"/>
            <a:ext cx="825501" cy="228601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COLOR BACKGROUND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0" y="6237311"/>
            <a:ext cx="12198350" cy="64807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lnSpc>
                <a:spcPct val="72000"/>
              </a:lnSpc>
              <a:defRPr sz="4800" b="1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Knul"/>
                <a:ea typeface="Knul"/>
                <a:cs typeface="Knul"/>
                <a:sym typeface="Knul"/>
              </a:defRPr>
            </a:pPr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xfrm>
            <a:off x="-6351" y="2149053"/>
            <a:ext cx="12204701" cy="172169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 cap="none"/>
            </a:lvl1pPr>
          </a:lstStyle>
          <a:p>
            <a:r>
              <a:t>Title Text</a:t>
            </a:r>
          </a:p>
        </p:txBody>
      </p:sp>
      <p:pic>
        <p:nvPicPr>
          <p:cNvPr id="74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45113" y="6447047"/>
            <a:ext cx="825501" cy="228601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/>
        </p:nvSpPr>
        <p:spPr>
          <a:xfrm>
            <a:off x="-158052" y="-21057"/>
            <a:ext cx="12508104" cy="6244601"/>
          </a:xfrm>
          <a:prstGeom prst="rect">
            <a:avLst/>
          </a:prstGeom>
          <a:gradFill>
            <a:gsLst>
              <a:gs pos="0">
                <a:srgbClr val="009BCA">
                  <a:alpha val="17244"/>
                </a:srgbClr>
              </a:gs>
              <a:gs pos="48292">
                <a:srgbClr val="006D8F">
                  <a:alpha val="17244"/>
                </a:srgbClr>
              </a:gs>
              <a:gs pos="76860">
                <a:srgbClr val="0084AD">
                  <a:alpha val="10088"/>
                </a:srgbClr>
              </a:gs>
              <a:gs pos="100000">
                <a:srgbClr val="009BCA">
                  <a:alpha val="2931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title"/>
          </p:nvPr>
        </p:nvSpPr>
        <p:spPr>
          <a:xfrm>
            <a:off x="-7071" y="2661602"/>
            <a:ext cx="12192001" cy="243649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</a:lvl1pPr>
          </a:lstStyle>
          <a:p>
            <a:r>
              <a:t>Title Text</a:t>
            </a:r>
          </a:p>
        </p:txBody>
      </p:sp>
      <p:sp>
        <p:nvSpPr>
          <p:cNvPr id="84" name="Shape 84"/>
          <p:cNvSpPr/>
          <p:nvPr/>
        </p:nvSpPr>
        <p:spPr>
          <a:xfrm>
            <a:off x="0" y="6237311"/>
            <a:ext cx="12198350" cy="64807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lnSpc>
                <a:spcPct val="72000"/>
              </a:lnSpc>
              <a:defRPr sz="4800" b="1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Knul"/>
                <a:ea typeface="Knul"/>
                <a:cs typeface="Knul"/>
                <a:sym typeface="Knul"/>
              </a:defRPr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xfrm>
            <a:off x="6311454" y="3905250"/>
            <a:ext cx="5873476" cy="220647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Open Sans"/>
                <a:ea typeface="Open Sans"/>
                <a:cs typeface="Open Sans"/>
                <a:sym typeface="Open Sans"/>
              </a:defRPr>
            </a:lvl1pPr>
            <a:lvl2pPr>
              <a:lnSpc>
                <a:spcPct val="100000"/>
              </a:lnSpc>
              <a:defRPr sz="1500">
                <a:latin typeface="Open Sans"/>
                <a:ea typeface="Open Sans"/>
                <a:cs typeface="Open Sans"/>
                <a:sym typeface="Open Sans"/>
              </a:defRPr>
            </a:lvl2pPr>
            <a:lvl3pPr>
              <a:lnSpc>
                <a:spcPct val="100000"/>
              </a:lnSpc>
              <a:defRPr sz="1500">
                <a:latin typeface="Open Sans"/>
                <a:ea typeface="Open Sans"/>
                <a:cs typeface="Open Sans"/>
                <a:sym typeface="Open Sans"/>
              </a:defRPr>
            </a:lvl3pPr>
            <a:lvl4pPr>
              <a:lnSpc>
                <a:spcPct val="100000"/>
              </a:lnSpc>
              <a:defRPr sz="1500">
                <a:latin typeface="Open Sans"/>
                <a:ea typeface="Open Sans"/>
                <a:cs typeface="Open Sans"/>
                <a:sym typeface="Open Sans"/>
              </a:defRPr>
            </a:lvl4pPr>
            <a:lvl5pPr>
              <a:lnSpc>
                <a:spcPct val="100000"/>
              </a:lnSpc>
              <a:defRPr sz="1500"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45113" y="6447047"/>
            <a:ext cx="825501" cy="228601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Shape 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-158052" y="-21057"/>
            <a:ext cx="12508104" cy="6244601"/>
          </a:xfrm>
          <a:prstGeom prst="rect">
            <a:avLst/>
          </a:prstGeom>
          <a:gradFill>
            <a:gsLst>
              <a:gs pos="0">
                <a:srgbClr val="009BCA">
                  <a:alpha val="17244"/>
                </a:srgbClr>
              </a:gs>
              <a:gs pos="48292">
                <a:srgbClr val="006D8F">
                  <a:alpha val="17244"/>
                </a:srgbClr>
              </a:gs>
              <a:gs pos="76860">
                <a:srgbClr val="0084AD">
                  <a:alpha val="10088"/>
                </a:srgbClr>
              </a:gs>
              <a:gs pos="100000">
                <a:srgbClr val="009BCA">
                  <a:alpha val="2931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311454" y="2661602"/>
            <a:ext cx="5873476" cy="254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Title Text</a:t>
            </a:r>
          </a:p>
        </p:txBody>
      </p:sp>
      <p:sp>
        <p:nvSpPr>
          <p:cNvPr id="4" name="Shape 4"/>
          <p:cNvSpPr/>
          <p:nvPr/>
        </p:nvSpPr>
        <p:spPr>
          <a:xfrm>
            <a:off x="0" y="6237311"/>
            <a:ext cx="12198350" cy="64807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lnSpc>
                <a:spcPct val="72000"/>
              </a:lnSpc>
              <a:defRPr sz="4800" b="1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Knul"/>
                <a:ea typeface="Knul"/>
                <a:cs typeface="Knul"/>
                <a:sym typeface="Knul"/>
              </a:defRPr>
            </a:pPr>
            <a:endParaRPr/>
          </a:p>
        </p:txBody>
      </p:sp>
      <p:pic>
        <p:nvPicPr>
          <p:cNvPr id="5" name="pasted-image.pdf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1245113" y="6447047"/>
            <a:ext cx="825501" cy="2286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6311454" y="3322637"/>
            <a:ext cx="5873476" cy="254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2pPr indent="0">
              <a:defRPr sz="1800"/>
            </a:lvl2pPr>
            <a:lvl3pPr indent="0">
              <a:defRPr sz="1800"/>
            </a:lvl3pPr>
            <a:lvl4pPr indent="0">
              <a:defRPr sz="1800"/>
            </a:lvl4pPr>
            <a:lvl5pPr indent="0">
              <a:defRPr sz="1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87376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xmlns:p14="http://schemas.microsoft.com/office/powerpoint/2010/main" spd="med"/>
  <p:txStyles>
    <p:titleStyle>
      <a:lvl1pPr marL="0" marR="0" indent="0" algn="l" defTabSz="9144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all" spc="0" baseline="0">
          <a:ln>
            <a:noFill/>
          </a:ln>
          <a:solidFill>
            <a:srgbClr val="FFFFFF"/>
          </a:solidFill>
          <a:uFillTx/>
          <a:latin typeface="Open Sans Semibold"/>
          <a:ea typeface="Open Sans Semibold"/>
          <a:cs typeface="Open Sans Semibold"/>
          <a:sym typeface="Open Sans Semibold"/>
        </a:defRPr>
      </a:lvl1pPr>
      <a:lvl2pPr marL="0" marR="0" indent="0" algn="l" defTabSz="9144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all" spc="0" baseline="0">
          <a:ln>
            <a:noFill/>
          </a:ln>
          <a:solidFill>
            <a:srgbClr val="FFFFFF"/>
          </a:solidFill>
          <a:uFillTx/>
          <a:latin typeface="Open Sans Semibold"/>
          <a:ea typeface="Open Sans Semibold"/>
          <a:cs typeface="Open Sans Semibold"/>
          <a:sym typeface="Open Sans Semibold"/>
        </a:defRPr>
      </a:lvl2pPr>
      <a:lvl3pPr marL="0" marR="0" indent="0" algn="l" defTabSz="9144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all" spc="0" baseline="0">
          <a:ln>
            <a:noFill/>
          </a:ln>
          <a:solidFill>
            <a:srgbClr val="FFFFFF"/>
          </a:solidFill>
          <a:uFillTx/>
          <a:latin typeface="Open Sans Semibold"/>
          <a:ea typeface="Open Sans Semibold"/>
          <a:cs typeface="Open Sans Semibold"/>
          <a:sym typeface="Open Sans Semibold"/>
        </a:defRPr>
      </a:lvl3pPr>
      <a:lvl4pPr marL="0" marR="0" indent="0" algn="l" defTabSz="9144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all" spc="0" baseline="0">
          <a:ln>
            <a:noFill/>
          </a:ln>
          <a:solidFill>
            <a:srgbClr val="FFFFFF"/>
          </a:solidFill>
          <a:uFillTx/>
          <a:latin typeface="Open Sans Semibold"/>
          <a:ea typeface="Open Sans Semibold"/>
          <a:cs typeface="Open Sans Semibold"/>
          <a:sym typeface="Open Sans Semibold"/>
        </a:defRPr>
      </a:lvl4pPr>
      <a:lvl5pPr marL="0" marR="0" indent="0" algn="l" defTabSz="9144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all" spc="0" baseline="0">
          <a:ln>
            <a:noFill/>
          </a:ln>
          <a:solidFill>
            <a:srgbClr val="FFFFFF"/>
          </a:solidFill>
          <a:uFillTx/>
          <a:latin typeface="Open Sans Semibold"/>
          <a:ea typeface="Open Sans Semibold"/>
          <a:cs typeface="Open Sans Semibold"/>
          <a:sym typeface="Open Sans Semibold"/>
        </a:defRPr>
      </a:lvl5pPr>
      <a:lvl6pPr marL="0" marR="0" indent="0" algn="l" defTabSz="9144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all" spc="0" baseline="0">
          <a:ln>
            <a:noFill/>
          </a:ln>
          <a:solidFill>
            <a:srgbClr val="FFFFFF"/>
          </a:solidFill>
          <a:uFillTx/>
          <a:latin typeface="Open Sans Semibold"/>
          <a:ea typeface="Open Sans Semibold"/>
          <a:cs typeface="Open Sans Semibold"/>
          <a:sym typeface="Open Sans Semibold"/>
        </a:defRPr>
      </a:lvl6pPr>
      <a:lvl7pPr marL="0" marR="0" indent="0" algn="l" defTabSz="9144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all" spc="0" baseline="0">
          <a:ln>
            <a:noFill/>
          </a:ln>
          <a:solidFill>
            <a:srgbClr val="FFFFFF"/>
          </a:solidFill>
          <a:uFillTx/>
          <a:latin typeface="Open Sans Semibold"/>
          <a:ea typeface="Open Sans Semibold"/>
          <a:cs typeface="Open Sans Semibold"/>
          <a:sym typeface="Open Sans Semibold"/>
        </a:defRPr>
      </a:lvl7pPr>
      <a:lvl8pPr marL="0" marR="0" indent="0" algn="l" defTabSz="9144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all" spc="0" baseline="0">
          <a:ln>
            <a:noFill/>
          </a:ln>
          <a:solidFill>
            <a:srgbClr val="FFFFFF"/>
          </a:solidFill>
          <a:uFillTx/>
          <a:latin typeface="Open Sans Semibold"/>
          <a:ea typeface="Open Sans Semibold"/>
          <a:cs typeface="Open Sans Semibold"/>
          <a:sym typeface="Open Sans Semibold"/>
        </a:defRPr>
      </a:lvl8pPr>
      <a:lvl9pPr marL="0" marR="0" indent="0" algn="l" defTabSz="9144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all" spc="0" baseline="0">
          <a:ln>
            <a:noFill/>
          </a:ln>
          <a:solidFill>
            <a:srgbClr val="FFFFFF"/>
          </a:solidFill>
          <a:uFillTx/>
          <a:latin typeface="Open Sans Semibold"/>
          <a:ea typeface="Open Sans Semibold"/>
          <a:cs typeface="Open Sans Semibold"/>
          <a:sym typeface="Open Sans Semibold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EAS Sans Regular"/>
          <a:ea typeface="EAS Sans Regular"/>
          <a:cs typeface="EAS Sans Regular"/>
          <a:sym typeface="EAS Sans Regular"/>
        </a:defRPr>
      </a:lvl1pPr>
      <a:lvl2pPr marL="0" marR="0" indent="4572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EAS Sans Regular"/>
          <a:ea typeface="EAS Sans Regular"/>
          <a:cs typeface="EAS Sans Regular"/>
          <a:sym typeface="EAS Sans Regular"/>
        </a:defRPr>
      </a:lvl2pPr>
      <a:lvl3pPr marL="0" marR="0" indent="914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EAS Sans Regular"/>
          <a:ea typeface="EAS Sans Regular"/>
          <a:cs typeface="EAS Sans Regular"/>
          <a:sym typeface="EAS Sans Regular"/>
        </a:defRPr>
      </a:lvl3pPr>
      <a:lvl4pPr marL="0" marR="0" indent="1371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EAS Sans Regular"/>
          <a:ea typeface="EAS Sans Regular"/>
          <a:cs typeface="EAS Sans Regular"/>
          <a:sym typeface="EAS Sans Regular"/>
        </a:defRPr>
      </a:lvl4pPr>
      <a:lvl5pPr marL="0" marR="0" indent="1828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EAS Sans Regular"/>
          <a:ea typeface="EAS Sans Regular"/>
          <a:cs typeface="EAS Sans Regular"/>
          <a:sym typeface="EAS Sans Regular"/>
        </a:defRPr>
      </a:lvl5pPr>
      <a:lvl6pPr marL="0" marR="0" indent="2286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EAS Sans Regular"/>
          <a:ea typeface="EAS Sans Regular"/>
          <a:cs typeface="EAS Sans Regular"/>
          <a:sym typeface="EAS Sans Regular"/>
        </a:defRPr>
      </a:lvl6pPr>
      <a:lvl7pPr marL="0" marR="0" indent="27432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EAS Sans Regular"/>
          <a:ea typeface="EAS Sans Regular"/>
          <a:cs typeface="EAS Sans Regular"/>
          <a:sym typeface="EAS Sans Regular"/>
        </a:defRPr>
      </a:lvl7pPr>
      <a:lvl8pPr marL="0" marR="0" indent="3200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EAS Sans Regular"/>
          <a:ea typeface="EAS Sans Regular"/>
          <a:cs typeface="EAS Sans Regular"/>
          <a:sym typeface="EAS Sans Regular"/>
        </a:defRPr>
      </a:lvl8pPr>
      <a:lvl9pPr marL="0" marR="0" indent="3657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EAS Sans Regular"/>
          <a:ea typeface="EAS Sans Regular"/>
          <a:cs typeface="EAS Sans Regular"/>
          <a:sym typeface="EAS Sans Regular"/>
        </a:defRPr>
      </a:lvl9pPr>
    </p:bodyStyle>
    <p:otherStyle>
      <a:lvl1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jupiterimages.com" TargetMode="External"/><Relationship Id="rId4" Type="http://schemas.openxmlformats.org/officeDocument/2006/relationships/image" Target="../media/image18.png"/><Relationship Id="rId5" Type="http://schemas.openxmlformats.org/officeDocument/2006/relationships/image" Target="../media/image19.jpe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gettyimages.com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rrumsey@ea.com?subject=" TargetMode="External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Open+Sans?selection.family=Open+Sans" TargetMode="External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>
            <a:off x="0" y="6237311"/>
            <a:ext cx="12198350" cy="64807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lnSpc>
                <a:spcPct val="72000"/>
              </a:lnSpc>
              <a:defRPr sz="4800" b="1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Knul"/>
                <a:ea typeface="Knul"/>
                <a:cs typeface="Knul"/>
                <a:sym typeface="Knul"/>
              </a:defRPr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-158052" y="-21057"/>
            <a:ext cx="12508104" cy="6244601"/>
          </a:xfrm>
          <a:prstGeom prst="rect">
            <a:avLst/>
          </a:prstGeom>
          <a:gradFill>
            <a:gsLst>
              <a:gs pos="0">
                <a:srgbClr val="009BCA">
                  <a:alpha val="17244"/>
                </a:srgbClr>
              </a:gs>
              <a:gs pos="48292">
                <a:srgbClr val="006D8F">
                  <a:alpha val="17244"/>
                </a:srgbClr>
              </a:gs>
              <a:gs pos="76860">
                <a:srgbClr val="0084AD">
                  <a:alpha val="10088"/>
                </a:srgbClr>
              </a:gs>
              <a:gs pos="100000">
                <a:srgbClr val="009BCA">
                  <a:alpha val="2931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ctrTitle"/>
          </p:nvPr>
        </p:nvSpPr>
        <p:spPr>
          <a:xfrm>
            <a:off x="6311454" y="2553009"/>
            <a:ext cx="5873476" cy="2922676"/>
          </a:xfrm>
          <a:prstGeom prst="rect">
            <a:avLst/>
          </a:prstGeom>
        </p:spPr>
        <p:txBody>
          <a:bodyPr lIns="0" tIns="0" rIns="0" bIns="0"/>
          <a:lstStyle/>
          <a:p>
            <a:pPr defTabSz="609600">
              <a:defRPr cap="none"/>
            </a:pPr>
            <a:r>
              <a:t>EAIT</a:t>
            </a:r>
          </a:p>
          <a:p>
            <a:pPr>
              <a:lnSpc>
                <a:spcPct val="100000"/>
              </a:lnSpc>
              <a:defRPr sz="3200" cap="none">
                <a:latin typeface="Open Sans"/>
                <a:ea typeface="Open Sans"/>
                <a:cs typeface="Open Sans"/>
                <a:sym typeface="Open Sans"/>
              </a:defRPr>
            </a:pPr>
            <a:r>
              <a:t>PRESENTATION TEMPLATE</a:t>
            </a:r>
          </a:p>
          <a:p>
            <a:pPr>
              <a:lnSpc>
                <a:spcPct val="100000"/>
              </a:lnSpc>
              <a:defRPr sz="1800" cap="none"/>
            </a:pPr>
            <a:endParaRPr/>
          </a:p>
          <a:p>
            <a:pPr>
              <a:lnSpc>
                <a:spcPct val="100000"/>
              </a:lnSpc>
              <a:defRPr sz="1500" cap="none"/>
            </a:pPr>
            <a:endParaRPr/>
          </a:p>
          <a:p>
            <a:pPr>
              <a:lnSpc>
                <a:spcPct val="100000"/>
              </a:lnSpc>
              <a:defRPr sz="1500" cap="none"/>
            </a:pPr>
            <a:r>
              <a:t>Ryan Rumsey</a:t>
            </a:r>
          </a:p>
          <a:p>
            <a:pPr>
              <a:lnSpc>
                <a:spcPct val="100000"/>
              </a:lnSpc>
              <a:defRPr sz="1500" cap="none"/>
            </a:pPr>
            <a:r>
              <a:t>February 2017</a:t>
            </a:r>
          </a:p>
        </p:txBody>
      </p:sp>
      <p:pic>
        <p:nvPicPr>
          <p:cNvPr id="9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45113" y="6447047"/>
            <a:ext cx="825501" cy="228601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/>
          <p:nvPr/>
        </p:nvSpPr>
        <p:spPr>
          <a:xfrm>
            <a:off x="6328523" y="4027797"/>
            <a:ext cx="2730044" cy="1"/>
          </a:xfrm>
          <a:prstGeom prst="line">
            <a:avLst/>
          </a:prstGeom>
          <a:ln w="12700">
            <a:solidFill>
              <a:srgbClr val="80C4DC"/>
            </a:solidFill>
            <a:miter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54" y="1546410"/>
            <a:ext cx="4635500" cy="34671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lnSpc>
                <a:spcPct val="90000"/>
              </a:lnSpc>
              <a:defRPr sz="219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MAINTAINING ASPECT RATIO</a:t>
            </a:r>
          </a:p>
        </p:txBody>
      </p:sp>
      <p:sp>
        <p:nvSpPr>
          <p:cNvPr id="187" name="Shape 187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Basic steps to maintain the aspect ratio of shapes</a:t>
            </a:r>
          </a:p>
        </p:txBody>
      </p:sp>
      <p:sp>
        <p:nvSpPr>
          <p:cNvPr id="188" name="Shape 188"/>
          <p:cNvSpPr/>
          <p:nvPr/>
        </p:nvSpPr>
        <p:spPr>
          <a:xfrm>
            <a:off x="1003300" y="2842143"/>
            <a:ext cx="1519461" cy="1519462"/>
          </a:xfrm>
          <a:prstGeom prst="ellipse">
            <a:avLst/>
          </a:prstGeom>
          <a:solidFill>
            <a:srgbClr val="039CF8"/>
          </a:solidFill>
          <a:ln w="50800">
            <a:solidFill>
              <a:srgbClr val="FFFFFF"/>
            </a:solidFill>
            <a:miter/>
          </a:ln>
          <a:effectLst>
            <a:outerShdw blurRad="101600" dist="25400" dir="5400000" rotWithShape="0">
              <a:srgbClr val="000000">
                <a:alpha val="24696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89" name="Shape 189"/>
          <p:cNvSpPr/>
          <p:nvPr/>
        </p:nvSpPr>
        <p:spPr>
          <a:xfrm>
            <a:off x="3019022" y="3321345"/>
            <a:ext cx="6153957" cy="1684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t>THE SHIFT KEY</a:t>
            </a:r>
          </a:p>
          <a:p>
            <a:pPr defTabSz="457200">
              <a:lnSpc>
                <a:spcPct val="120000"/>
              </a:lnSpc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When changing the shape of a shape, hold the shift key while changing the size to maintain the original aspect ratio.</a:t>
            </a:r>
          </a:p>
        </p:txBody>
      </p:sp>
      <p:sp>
        <p:nvSpPr>
          <p:cNvPr id="190" name="Shape 190"/>
          <p:cNvSpPr/>
          <p:nvPr/>
        </p:nvSpPr>
        <p:spPr>
          <a:xfrm>
            <a:off x="9384258" y="2428873"/>
            <a:ext cx="2346003" cy="2346003"/>
          </a:xfrm>
          <a:prstGeom prst="ellipse">
            <a:avLst/>
          </a:prstGeom>
          <a:solidFill>
            <a:srgbClr val="039CF8"/>
          </a:solidFill>
          <a:ln w="50800">
            <a:solidFill>
              <a:srgbClr val="FFFFFF"/>
            </a:solidFill>
            <a:miter/>
          </a:ln>
          <a:effectLst>
            <a:outerShdw blurRad="101600" dist="25400" dir="5400000" rotWithShape="0">
              <a:srgbClr val="000000">
                <a:alpha val="24696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91" name="Shape 191"/>
          <p:cNvSpPr/>
          <p:nvPr/>
        </p:nvSpPr>
        <p:spPr>
          <a:xfrm rot="20435687">
            <a:off x="2682402" y="1710579"/>
            <a:ext cx="6326123" cy="23697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4" extrusionOk="0">
                <a:moveTo>
                  <a:pt x="0" y="3"/>
                </a:moveTo>
                <a:cubicBezTo>
                  <a:pt x="3671" y="-76"/>
                  <a:pt x="7321" y="1517"/>
                  <a:pt x="10790" y="4714"/>
                </a:cubicBezTo>
                <a:cubicBezTo>
                  <a:pt x="14772" y="8383"/>
                  <a:pt x="18445" y="14094"/>
                  <a:pt x="21600" y="21524"/>
                </a:cubicBezTo>
              </a:path>
            </a:pathLst>
          </a:custGeom>
          <a:ln w="63500">
            <a:solidFill>
              <a:srgbClr val="CB268A"/>
            </a:solidFill>
            <a:miter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lnSpc>
                <a:spcPct val="90000"/>
              </a:lnSpc>
              <a:defRPr sz="219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YOU CAN HAVE THE PERFECT IMAGE</a:t>
            </a:r>
          </a:p>
        </p:txBody>
      </p:sp>
      <p:sp>
        <p:nvSpPr>
          <p:cNvPr id="194" name="Shape 194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All you need is a camera phone, a white piece of paper, and the know how</a:t>
            </a:r>
          </a:p>
        </p:txBody>
      </p:sp>
      <p:pic>
        <p:nvPicPr>
          <p:cNvPr id="195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7972" y="1959407"/>
            <a:ext cx="3284936" cy="3284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thumb_IMG_1636_1024.jpg"/>
          <p:cNvPicPr>
            <a:picLocks noChangeAspect="1"/>
          </p:cNvPicPr>
          <p:nvPr/>
        </p:nvPicPr>
        <p:blipFill>
          <a:blip r:embed="rId3">
            <a:extLst/>
          </a:blip>
          <a:srcRect l="33031" t="15562" r="24237" b="24796"/>
          <a:stretch>
            <a:fillRect/>
          </a:stretch>
        </p:blipFill>
        <p:spPr>
          <a:xfrm>
            <a:off x="9568656" y="2359857"/>
            <a:ext cx="1149030" cy="21382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8" h="21594" extrusionOk="0">
                <a:moveTo>
                  <a:pt x="18657" y="1"/>
                </a:moveTo>
                <a:cubicBezTo>
                  <a:pt x="18301" y="-2"/>
                  <a:pt x="17977" y="9"/>
                  <a:pt x="17784" y="37"/>
                </a:cubicBezTo>
                <a:cubicBezTo>
                  <a:pt x="17709" y="70"/>
                  <a:pt x="17646" y="117"/>
                  <a:pt x="17590" y="169"/>
                </a:cubicBezTo>
                <a:cubicBezTo>
                  <a:pt x="17585" y="178"/>
                  <a:pt x="17573" y="191"/>
                  <a:pt x="17568" y="201"/>
                </a:cubicBezTo>
                <a:cubicBezTo>
                  <a:pt x="17409" y="780"/>
                  <a:pt x="17277" y="1176"/>
                  <a:pt x="17128" y="1443"/>
                </a:cubicBezTo>
                <a:cubicBezTo>
                  <a:pt x="17127" y="1445"/>
                  <a:pt x="17129" y="1446"/>
                  <a:pt x="17128" y="1447"/>
                </a:cubicBezTo>
                <a:cubicBezTo>
                  <a:pt x="17123" y="1457"/>
                  <a:pt x="17111" y="1466"/>
                  <a:pt x="17106" y="1475"/>
                </a:cubicBezTo>
                <a:cubicBezTo>
                  <a:pt x="17093" y="1497"/>
                  <a:pt x="17081" y="1524"/>
                  <a:pt x="17068" y="1544"/>
                </a:cubicBezTo>
                <a:cubicBezTo>
                  <a:pt x="17053" y="1575"/>
                  <a:pt x="17040" y="1600"/>
                  <a:pt x="17024" y="1628"/>
                </a:cubicBezTo>
                <a:cubicBezTo>
                  <a:pt x="16973" y="1707"/>
                  <a:pt x="16916" y="1782"/>
                  <a:pt x="16845" y="1832"/>
                </a:cubicBezTo>
                <a:cubicBezTo>
                  <a:pt x="16744" y="1911"/>
                  <a:pt x="16622" y="1959"/>
                  <a:pt x="16464" y="1988"/>
                </a:cubicBezTo>
                <a:cubicBezTo>
                  <a:pt x="16445" y="1994"/>
                  <a:pt x="16425" y="2003"/>
                  <a:pt x="16405" y="2009"/>
                </a:cubicBezTo>
                <a:cubicBezTo>
                  <a:pt x="16394" y="2011"/>
                  <a:pt x="16385" y="2014"/>
                  <a:pt x="16375" y="2017"/>
                </a:cubicBezTo>
                <a:cubicBezTo>
                  <a:pt x="16367" y="2019"/>
                  <a:pt x="16360" y="2022"/>
                  <a:pt x="16352" y="2025"/>
                </a:cubicBezTo>
                <a:cubicBezTo>
                  <a:pt x="16295" y="2040"/>
                  <a:pt x="16241" y="2055"/>
                  <a:pt x="16188" y="2073"/>
                </a:cubicBezTo>
                <a:cubicBezTo>
                  <a:pt x="15804" y="2208"/>
                  <a:pt x="15723" y="2425"/>
                  <a:pt x="15502" y="3415"/>
                </a:cubicBezTo>
                <a:cubicBezTo>
                  <a:pt x="15381" y="3959"/>
                  <a:pt x="15295" y="4313"/>
                  <a:pt x="15204" y="4598"/>
                </a:cubicBezTo>
                <a:cubicBezTo>
                  <a:pt x="15174" y="4703"/>
                  <a:pt x="15138" y="4806"/>
                  <a:pt x="15107" y="4886"/>
                </a:cubicBezTo>
                <a:cubicBezTo>
                  <a:pt x="15107" y="4887"/>
                  <a:pt x="15108" y="4889"/>
                  <a:pt x="15107" y="4890"/>
                </a:cubicBezTo>
                <a:lnTo>
                  <a:pt x="15025" y="5271"/>
                </a:lnTo>
                <a:lnTo>
                  <a:pt x="14675" y="5431"/>
                </a:lnTo>
                <a:cubicBezTo>
                  <a:pt x="14651" y="5446"/>
                  <a:pt x="14611" y="5465"/>
                  <a:pt x="14585" y="5479"/>
                </a:cubicBezTo>
                <a:cubicBezTo>
                  <a:pt x="14487" y="5536"/>
                  <a:pt x="14370" y="5595"/>
                  <a:pt x="14235" y="5656"/>
                </a:cubicBezTo>
                <a:cubicBezTo>
                  <a:pt x="14197" y="5673"/>
                  <a:pt x="14180" y="5685"/>
                  <a:pt x="14138" y="5704"/>
                </a:cubicBezTo>
                <a:cubicBezTo>
                  <a:pt x="13496" y="5999"/>
                  <a:pt x="13120" y="6110"/>
                  <a:pt x="12900" y="6053"/>
                </a:cubicBezTo>
                <a:cubicBezTo>
                  <a:pt x="12716" y="6034"/>
                  <a:pt x="12624" y="5935"/>
                  <a:pt x="12624" y="5748"/>
                </a:cubicBezTo>
                <a:cubicBezTo>
                  <a:pt x="12624" y="5739"/>
                  <a:pt x="12611" y="5729"/>
                  <a:pt x="12609" y="5720"/>
                </a:cubicBezTo>
                <a:cubicBezTo>
                  <a:pt x="12508" y="5543"/>
                  <a:pt x="12280" y="5342"/>
                  <a:pt x="11975" y="5147"/>
                </a:cubicBezTo>
                <a:cubicBezTo>
                  <a:pt x="11414" y="4816"/>
                  <a:pt x="10599" y="4488"/>
                  <a:pt x="9962" y="4377"/>
                </a:cubicBezTo>
                <a:cubicBezTo>
                  <a:pt x="9931" y="4371"/>
                  <a:pt x="9903" y="4363"/>
                  <a:pt x="9873" y="4357"/>
                </a:cubicBezTo>
                <a:cubicBezTo>
                  <a:pt x="9522" y="4305"/>
                  <a:pt x="9206" y="4270"/>
                  <a:pt x="8911" y="4249"/>
                </a:cubicBezTo>
                <a:cubicBezTo>
                  <a:pt x="8737" y="4237"/>
                  <a:pt x="8568" y="4234"/>
                  <a:pt x="8404" y="4233"/>
                </a:cubicBezTo>
                <a:cubicBezTo>
                  <a:pt x="8245" y="4233"/>
                  <a:pt x="8085" y="4236"/>
                  <a:pt x="7926" y="4245"/>
                </a:cubicBezTo>
                <a:cubicBezTo>
                  <a:pt x="7829" y="4251"/>
                  <a:pt x="7733" y="4258"/>
                  <a:pt x="7636" y="4269"/>
                </a:cubicBezTo>
                <a:cubicBezTo>
                  <a:pt x="7216" y="4314"/>
                  <a:pt x="6781" y="4398"/>
                  <a:pt x="6271" y="4526"/>
                </a:cubicBezTo>
                <a:cubicBezTo>
                  <a:pt x="4911" y="4865"/>
                  <a:pt x="3901" y="5612"/>
                  <a:pt x="3646" y="6453"/>
                </a:cubicBezTo>
                <a:cubicBezTo>
                  <a:pt x="3626" y="6521"/>
                  <a:pt x="3590" y="6586"/>
                  <a:pt x="3549" y="6650"/>
                </a:cubicBezTo>
                <a:cubicBezTo>
                  <a:pt x="3506" y="6810"/>
                  <a:pt x="3337" y="6961"/>
                  <a:pt x="3095" y="7030"/>
                </a:cubicBezTo>
                <a:cubicBezTo>
                  <a:pt x="3009" y="7055"/>
                  <a:pt x="2932" y="7091"/>
                  <a:pt x="2863" y="7127"/>
                </a:cubicBezTo>
                <a:cubicBezTo>
                  <a:pt x="2769" y="7225"/>
                  <a:pt x="2679" y="7323"/>
                  <a:pt x="2587" y="7423"/>
                </a:cubicBezTo>
                <a:cubicBezTo>
                  <a:pt x="2568" y="7477"/>
                  <a:pt x="2540" y="7540"/>
                  <a:pt x="2483" y="7624"/>
                </a:cubicBezTo>
                <a:cubicBezTo>
                  <a:pt x="2401" y="7745"/>
                  <a:pt x="2287" y="7887"/>
                  <a:pt x="2162" y="8020"/>
                </a:cubicBezTo>
                <a:cubicBezTo>
                  <a:pt x="1611" y="8607"/>
                  <a:pt x="1409" y="8840"/>
                  <a:pt x="1670" y="9010"/>
                </a:cubicBezTo>
                <a:cubicBezTo>
                  <a:pt x="1723" y="9044"/>
                  <a:pt x="1789" y="9080"/>
                  <a:pt x="1879" y="9111"/>
                </a:cubicBezTo>
                <a:cubicBezTo>
                  <a:pt x="1971" y="9142"/>
                  <a:pt x="2078" y="9170"/>
                  <a:pt x="2207" y="9203"/>
                </a:cubicBezTo>
                <a:cubicBezTo>
                  <a:pt x="2337" y="9236"/>
                  <a:pt x="2490" y="9268"/>
                  <a:pt x="2662" y="9307"/>
                </a:cubicBezTo>
                <a:cubicBezTo>
                  <a:pt x="2842" y="9348"/>
                  <a:pt x="3000" y="9389"/>
                  <a:pt x="3132" y="9427"/>
                </a:cubicBezTo>
                <a:cubicBezTo>
                  <a:pt x="4055" y="9694"/>
                  <a:pt x="3780" y="9880"/>
                  <a:pt x="2371" y="9880"/>
                </a:cubicBezTo>
                <a:cubicBezTo>
                  <a:pt x="2218" y="9880"/>
                  <a:pt x="2085" y="9886"/>
                  <a:pt x="1961" y="9896"/>
                </a:cubicBezTo>
                <a:cubicBezTo>
                  <a:pt x="1923" y="9899"/>
                  <a:pt x="1893" y="9904"/>
                  <a:pt x="1857" y="9908"/>
                </a:cubicBezTo>
                <a:cubicBezTo>
                  <a:pt x="1767" y="9919"/>
                  <a:pt x="1684" y="9934"/>
                  <a:pt x="1611" y="9952"/>
                </a:cubicBezTo>
                <a:cubicBezTo>
                  <a:pt x="1590" y="9957"/>
                  <a:pt x="1571" y="9963"/>
                  <a:pt x="1551" y="9968"/>
                </a:cubicBezTo>
                <a:cubicBezTo>
                  <a:pt x="1470" y="9992"/>
                  <a:pt x="1397" y="10021"/>
                  <a:pt x="1335" y="10057"/>
                </a:cubicBezTo>
                <a:cubicBezTo>
                  <a:pt x="1326" y="10061"/>
                  <a:pt x="1313" y="10064"/>
                  <a:pt x="1305" y="10069"/>
                </a:cubicBezTo>
                <a:cubicBezTo>
                  <a:pt x="1236" y="10112"/>
                  <a:pt x="1180" y="10164"/>
                  <a:pt x="1133" y="10225"/>
                </a:cubicBezTo>
                <a:cubicBezTo>
                  <a:pt x="1075" y="10337"/>
                  <a:pt x="1021" y="10491"/>
                  <a:pt x="969" y="10654"/>
                </a:cubicBezTo>
                <a:cubicBezTo>
                  <a:pt x="955" y="10756"/>
                  <a:pt x="947" y="10865"/>
                  <a:pt x="947" y="10994"/>
                </a:cubicBezTo>
                <a:cubicBezTo>
                  <a:pt x="947" y="11265"/>
                  <a:pt x="732" y="11756"/>
                  <a:pt x="470" y="12085"/>
                </a:cubicBezTo>
                <a:cubicBezTo>
                  <a:pt x="367" y="12213"/>
                  <a:pt x="301" y="12319"/>
                  <a:pt x="231" y="12425"/>
                </a:cubicBezTo>
                <a:cubicBezTo>
                  <a:pt x="107" y="12628"/>
                  <a:pt x="17" y="12794"/>
                  <a:pt x="0" y="12890"/>
                </a:cubicBezTo>
                <a:cubicBezTo>
                  <a:pt x="16" y="12971"/>
                  <a:pt x="102" y="12988"/>
                  <a:pt x="261" y="12950"/>
                </a:cubicBezTo>
                <a:cubicBezTo>
                  <a:pt x="262" y="12950"/>
                  <a:pt x="267" y="12947"/>
                  <a:pt x="268" y="12946"/>
                </a:cubicBezTo>
                <a:cubicBezTo>
                  <a:pt x="273" y="12944"/>
                  <a:pt x="278" y="12945"/>
                  <a:pt x="283" y="12942"/>
                </a:cubicBezTo>
                <a:cubicBezTo>
                  <a:pt x="315" y="12925"/>
                  <a:pt x="347" y="12912"/>
                  <a:pt x="380" y="12898"/>
                </a:cubicBezTo>
                <a:cubicBezTo>
                  <a:pt x="483" y="12823"/>
                  <a:pt x="624" y="12793"/>
                  <a:pt x="805" y="12802"/>
                </a:cubicBezTo>
                <a:cubicBezTo>
                  <a:pt x="1140" y="12782"/>
                  <a:pt x="1531" y="12862"/>
                  <a:pt x="1969" y="13046"/>
                </a:cubicBezTo>
                <a:cubicBezTo>
                  <a:pt x="2351" y="13208"/>
                  <a:pt x="2641" y="13257"/>
                  <a:pt x="2737" y="13175"/>
                </a:cubicBezTo>
                <a:cubicBezTo>
                  <a:pt x="2768" y="13147"/>
                  <a:pt x="2800" y="13125"/>
                  <a:pt x="2834" y="13111"/>
                </a:cubicBezTo>
                <a:cubicBezTo>
                  <a:pt x="2853" y="13102"/>
                  <a:pt x="2866" y="13103"/>
                  <a:pt x="2886" y="13099"/>
                </a:cubicBezTo>
                <a:cubicBezTo>
                  <a:pt x="2897" y="13096"/>
                  <a:pt x="2911" y="13088"/>
                  <a:pt x="2923" y="13087"/>
                </a:cubicBezTo>
                <a:cubicBezTo>
                  <a:pt x="2956" y="13083"/>
                  <a:pt x="2990" y="13084"/>
                  <a:pt x="3020" y="13091"/>
                </a:cubicBezTo>
                <a:cubicBezTo>
                  <a:pt x="3051" y="13097"/>
                  <a:pt x="3081" y="13111"/>
                  <a:pt x="3109" y="13127"/>
                </a:cubicBezTo>
                <a:cubicBezTo>
                  <a:pt x="3119" y="13132"/>
                  <a:pt x="3132" y="13138"/>
                  <a:pt x="3139" y="13143"/>
                </a:cubicBezTo>
                <a:cubicBezTo>
                  <a:pt x="3256" y="13205"/>
                  <a:pt x="3333" y="13341"/>
                  <a:pt x="3333" y="13539"/>
                </a:cubicBezTo>
                <a:cubicBezTo>
                  <a:pt x="3333" y="13564"/>
                  <a:pt x="3336" y="13590"/>
                  <a:pt x="3341" y="13616"/>
                </a:cubicBezTo>
                <a:cubicBezTo>
                  <a:pt x="3345" y="13643"/>
                  <a:pt x="3346" y="13670"/>
                  <a:pt x="3355" y="13696"/>
                </a:cubicBezTo>
                <a:cubicBezTo>
                  <a:pt x="3357" y="13699"/>
                  <a:pt x="3362" y="13700"/>
                  <a:pt x="3363" y="13704"/>
                </a:cubicBezTo>
                <a:cubicBezTo>
                  <a:pt x="3387" y="13765"/>
                  <a:pt x="3428" y="13818"/>
                  <a:pt x="3475" y="13864"/>
                </a:cubicBezTo>
                <a:cubicBezTo>
                  <a:pt x="3492" y="13880"/>
                  <a:pt x="3508" y="13899"/>
                  <a:pt x="3527" y="13912"/>
                </a:cubicBezTo>
                <a:cubicBezTo>
                  <a:pt x="3539" y="13921"/>
                  <a:pt x="3551" y="13929"/>
                  <a:pt x="3564" y="13936"/>
                </a:cubicBezTo>
                <a:cubicBezTo>
                  <a:pt x="3603" y="13958"/>
                  <a:pt x="3647" y="13975"/>
                  <a:pt x="3691" y="13984"/>
                </a:cubicBezTo>
                <a:cubicBezTo>
                  <a:pt x="3726" y="13992"/>
                  <a:pt x="3752" y="14002"/>
                  <a:pt x="3781" y="14016"/>
                </a:cubicBezTo>
                <a:cubicBezTo>
                  <a:pt x="3868" y="14059"/>
                  <a:pt x="3933" y="14139"/>
                  <a:pt x="3974" y="14277"/>
                </a:cubicBezTo>
                <a:cubicBezTo>
                  <a:pt x="4029" y="14459"/>
                  <a:pt x="4048" y="14743"/>
                  <a:pt x="4049" y="15183"/>
                </a:cubicBezTo>
                <a:cubicBezTo>
                  <a:pt x="4049" y="15337"/>
                  <a:pt x="4048" y="15464"/>
                  <a:pt x="4049" y="15592"/>
                </a:cubicBezTo>
                <a:lnTo>
                  <a:pt x="4049" y="15600"/>
                </a:lnTo>
                <a:lnTo>
                  <a:pt x="4124" y="16365"/>
                </a:lnTo>
                <a:cubicBezTo>
                  <a:pt x="4228" y="16743"/>
                  <a:pt x="4506" y="16847"/>
                  <a:pt x="5227" y="16874"/>
                </a:cubicBezTo>
                <a:cubicBezTo>
                  <a:pt x="5278" y="16876"/>
                  <a:pt x="5328" y="16877"/>
                  <a:pt x="5384" y="16878"/>
                </a:cubicBezTo>
                <a:cubicBezTo>
                  <a:pt x="5638" y="16884"/>
                  <a:pt x="5923" y="16882"/>
                  <a:pt x="6286" y="16882"/>
                </a:cubicBezTo>
                <a:cubicBezTo>
                  <a:pt x="6822" y="16882"/>
                  <a:pt x="7338" y="16868"/>
                  <a:pt x="7733" y="16846"/>
                </a:cubicBezTo>
                <a:cubicBezTo>
                  <a:pt x="8127" y="16824"/>
                  <a:pt x="8401" y="16795"/>
                  <a:pt x="8463" y="16762"/>
                </a:cubicBezTo>
                <a:cubicBezTo>
                  <a:pt x="8526" y="16729"/>
                  <a:pt x="8800" y="16697"/>
                  <a:pt x="9187" y="16670"/>
                </a:cubicBezTo>
                <a:cubicBezTo>
                  <a:pt x="9573" y="16641"/>
                  <a:pt x="10072" y="16617"/>
                  <a:pt x="10596" y="16606"/>
                </a:cubicBezTo>
                <a:lnTo>
                  <a:pt x="12505" y="16565"/>
                </a:lnTo>
                <a:lnTo>
                  <a:pt x="12505" y="16585"/>
                </a:lnTo>
                <a:lnTo>
                  <a:pt x="12505" y="16842"/>
                </a:lnTo>
                <a:cubicBezTo>
                  <a:pt x="12540" y="16888"/>
                  <a:pt x="12562" y="16946"/>
                  <a:pt x="12579" y="17026"/>
                </a:cubicBezTo>
                <a:cubicBezTo>
                  <a:pt x="12606" y="17151"/>
                  <a:pt x="12564" y="17259"/>
                  <a:pt x="12468" y="17359"/>
                </a:cubicBezTo>
                <a:cubicBezTo>
                  <a:pt x="12443" y="17438"/>
                  <a:pt x="12400" y="17502"/>
                  <a:pt x="12341" y="17551"/>
                </a:cubicBezTo>
                <a:cubicBezTo>
                  <a:pt x="12321" y="17569"/>
                  <a:pt x="12298" y="17585"/>
                  <a:pt x="12274" y="17600"/>
                </a:cubicBezTo>
                <a:cubicBezTo>
                  <a:pt x="12251" y="17613"/>
                  <a:pt x="12227" y="17628"/>
                  <a:pt x="12199" y="17640"/>
                </a:cubicBezTo>
                <a:cubicBezTo>
                  <a:pt x="12140" y="17665"/>
                  <a:pt x="12073" y="17688"/>
                  <a:pt x="11990" y="17708"/>
                </a:cubicBezTo>
                <a:cubicBezTo>
                  <a:pt x="11923" y="17724"/>
                  <a:pt x="11848" y="17748"/>
                  <a:pt x="11774" y="17780"/>
                </a:cubicBezTo>
                <a:cubicBezTo>
                  <a:pt x="11715" y="17806"/>
                  <a:pt x="11662" y="17838"/>
                  <a:pt x="11603" y="17872"/>
                </a:cubicBezTo>
                <a:cubicBezTo>
                  <a:pt x="11593" y="17878"/>
                  <a:pt x="11582" y="17882"/>
                  <a:pt x="11573" y="17888"/>
                </a:cubicBezTo>
                <a:cubicBezTo>
                  <a:pt x="11451" y="17969"/>
                  <a:pt x="11342" y="18054"/>
                  <a:pt x="11245" y="18137"/>
                </a:cubicBezTo>
                <a:cubicBezTo>
                  <a:pt x="11243" y="18138"/>
                  <a:pt x="11238" y="18135"/>
                  <a:pt x="11237" y="18137"/>
                </a:cubicBezTo>
                <a:cubicBezTo>
                  <a:pt x="11210" y="18163"/>
                  <a:pt x="11177" y="18194"/>
                  <a:pt x="11155" y="18221"/>
                </a:cubicBezTo>
                <a:cubicBezTo>
                  <a:pt x="11095" y="18294"/>
                  <a:pt x="11042" y="18348"/>
                  <a:pt x="10984" y="18397"/>
                </a:cubicBezTo>
                <a:cubicBezTo>
                  <a:pt x="10947" y="18428"/>
                  <a:pt x="10907" y="18462"/>
                  <a:pt x="10864" y="18485"/>
                </a:cubicBezTo>
                <a:cubicBezTo>
                  <a:pt x="10852" y="18492"/>
                  <a:pt x="10841" y="18499"/>
                  <a:pt x="10827" y="18505"/>
                </a:cubicBezTo>
                <a:cubicBezTo>
                  <a:pt x="10602" y="18659"/>
                  <a:pt x="10339" y="18674"/>
                  <a:pt x="9604" y="18650"/>
                </a:cubicBezTo>
                <a:cubicBezTo>
                  <a:pt x="9598" y="18650"/>
                  <a:pt x="9595" y="18649"/>
                  <a:pt x="9589" y="18650"/>
                </a:cubicBezTo>
                <a:cubicBezTo>
                  <a:pt x="9234" y="18661"/>
                  <a:pt x="8987" y="18670"/>
                  <a:pt x="8806" y="18686"/>
                </a:cubicBezTo>
                <a:cubicBezTo>
                  <a:pt x="8789" y="18687"/>
                  <a:pt x="8770" y="18688"/>
                  <a:pt x="8754" y="18690"/>
                </a:cubicBezTo>
                <a:cubicBezTo>
                  <a:pt x="8683" y="18697"/>
                  <a:pt x="8624" y="18706"/>
                  <a:pt x="8575" y="18718"/>
                </a:cubicBezTo>
                <a:cubicBezTo>
                  <a:pt x="8568" y="18719"/>
                  <a:pt x="8559" y="18720"/>
                  <a:pt x="8553" y="18722"/>
                </a:cubicBezTo>
                <a:cubicBezTo>
                  <a:pt x="8499" y="18736"/>
                  <a:pt x="8456" y="18752"/>
                  <a:pt x="8426" y="18774"/>
                </a:cubicBezTo>
                <a:lnTo>
                  <a:pt x="8381" y="19078"/>
                </a:lnTo>
                <a:lnTo>
                  <a:pt x="8351" y="19263"/>
                </a:lnTo>
                <a:cubicBezTo>
                  <a:pt x="8378" y="19396"/>
                  <a:pt x="8455" y="19485"/>
                  <a:pt x="8642" y="19547"/>
                </a:cubicBezTo>
                <a:lnTo>
                  <a:pt x="10275" y="19620"/>
                </a:lnTo>
                <a:cubicBezTo>
                  <a:pt x="11100" y="19656"/>
                  <a:pt x="11853" y="19709"/>
                  <a:pt x="12214" y="19748"/>
                </a:cubicBezTo>
                <a:lnTo>
                  <a:pt x="12505" y="19760"/>
                </a:lnTo>
                <a:lnTo>
                  <a:pt x="12505" y="19856"/>
                </a:lnTo>
                <a:cubicBezTo>
                  <a:pt x="12577" y="19989"/>
                  <a:pt x="12615" y="20274"/>
                  <a:pt x="12594" y="20585"/>
                </a:cubicBezTo>
                <a:cubicBezTo>
                  <a:pt x="12567" y="20990"/>
                  <a:pt x="12630" y="21390"/>
                  <a:pt x="12729" y="21475"/>
                </a:cubicBezTo>
                <a:cubicBezTo>
                  <a:pt x="12735" y="21480"/>
                  <a:pt x="12743" y="21486"/>
                  <a:pt x="12751" y="21491"/>
                </a:cubicBezTo>
                <a:cubicBezTo>
                  <a:pt x="12849" y="21532"/>
                  <a:pt x="12976" y="21561"/>
                  <a:pt x="13109" y="21583"/>
                </a:cubicBezTo>
                <a:cubicBezTo>
                  <a:pt x="13111" y="21584"/>
                  <a:pt x="13114" y="21583"/>
                  <a:pt x="13116" y="21583"/>
                </a:cubicBezTo>
                <a:cubicBezTo>
                  <a:pt x="13118" y="21584"/>
                  <a:pt x="13122" y="21583"/>
                  <a:pt x="13124" y="21583"/>
                </a:cubicBezTo>
                <a:cubicBezTo>
                  <a:pt x="13217" y="21593"/>
                  <a:pt x="13311" y="21598"/>
                  <a:pt x="13407" y="21591"/>
                </a:cubicBezTo>
                <a:cubicBezTo>
                  <a:pt x="13671" y="21571"/>
                  <a:pt x="13841" y="21481"/>
                  <a:pt x="13996" y="21275"/>
                </a:cubicBezTo>
                <a:cubicBezTo>
                  <a:pt x="14010" y="21254"/>
                  <a:pt x="14027" y="21242"/>
                  <a:pt x="14041" y="21219"/>
                </a:cubicBezTo>
                <a:cubicBezTo>
                  <a:pt x="14093" y="21132"/>
                  <a:pt x="14144" y="21027"/>
                  <a:pt x="14197" y="20898"/>
                </a:cubicBezTo>
                <a:cubicBezTo>
                  <a:pt x="14424" y="20349"/>
                  <a:pt x="14554" y="20106"/>
                  <a:pt x="14764" y="20040"/>
                </a:cubicBezTo>
                <a:cubicBezTo>
                  <a:pt x="14881" y="19990"/>
                  <a:pt x="15025" y="20016"/>
                  <a:pt x="15249" y="20080"/>
                </a:cubicBezTo>
                <a:cubicBezTo>
                  <a:pt x="15255" y="20082"/>
                  <a:pt x="15258" y="20087"/>
                  <a:pt x="15264" y="20088"/>
                </a:cubicBezTo>
                <a:cubicBezTo>
                  <a:pt x="15355" y="20115"/>
                  <a:pt x="15428" y="20136"/>
                  <a:pt x="15480" y="20161"/>
                </a:cubicBezTo>
                <a:cubicBezTo>
                  <a:pt x="15519" y="20179"/>
                  <a:pt x="15535" y="20201"/>
                  <a:pt x="15555" y="20221"/>
                </a:cubicBezTo>
                <a:cubicBezTo>
                  <a:pt x="15563" y="20229"/>
                  <a:pt x="15579" y="20236"/>
                  <a:pt x="15584" y="20245"/>
                </a:cubicBezTo>
                <a:cubicBezTo>
                  <a:pt x="15585" y="20247"/>
                  <a:pt x="15584" y="20248"/>
                  <a:pt x="15584" y="20249"/>
                </a:cubicBezTo>
                <a:cubicBezTo>
                  <a:pt x="15599" y="20277"/>
                  <a:pt x="15597" y="20308"/>
                  <a:pt x="15577" y="20345"/>
                </a:cubicBezTo>
                <a:cubicBezTo>
                  <a:pt x="15556" y="20383"/>
                  <a:pt x="15518" y="20428"/>
                  <a:pt x="15465" y="20481"/>
                </a:cubicBezTo>
                <a:cubicBezTo>
                  <a:pt x="15413" y="20533"/>
                  <a:pt x="15379" y="20582"/>
                  <a:pt x="15353" y="20630"/>
                </a:cubicBezTo>
                <a:cubicBezTo>
                  <a:pt x="15349" y="20637"/>
                  <a:pt x="15350" y="20646"/>
                  <a:pt x="15346" y="20654"/>
                </a:cubicBezTo>
                <a:cubicBezTo>
                  <a:pt x="15326" y="20697"/>
                  <a:pt x="15309" y="20739"/>
                  <a:pt x="15309" y="20778"/>
                </a:cubicBezTo>
                <a:cubicBezTo>
                  <a:pt x="15309" y="20781"/>
                  <a:pt x="15316" y="20780"/>
                  <a:pt x="15316" y="20782"/>
                </a:cubicBezTo>
                <a:cubicBezTo>
                  <a:pt x="15326" y="20824"/>
                  <a:pt x="15345" y="20860"/>
                  <a:pt x="15368" y="20894"/>
                </a:cubicBezTo>
                <a:cubicBezTo>
                  <a:pt x="15375" y="20904"/>
                  <a:pt x="15383" y="20913"/>
                  <a:pt x="15391" y="20922"/>
                </a:cubicBezTo>
                <a:cubicBezTo>
                  <a:pt x="15420" y="20956"/>
                  <a:pt x="15455" y="20987"/>
                  <a:pt x="15502" y="21014"/>
                </a:cubicBezTo>
                <a:cubicBezTo>
                  <a:pt x="15561" y="21041"/>
                  <a:pt x="15629" y="21063"/>
                  <a:pt x="15711" y="21078"/>
                </a:cubicBezTo>
                <a:cubicBezTo>
                  <a:pt x="15721" y="21080"/>
                  <a:pt x="15731" y="21081"/>
                  <a:pt x="15741" y="21082"/>
                </a:cubicBezTo>
                <a:cubicBezTo>
                  <a:pt x="15828" y="21097"/>
                  <a:pt x="15927" y="21106"/>
                  <a:pt x="16039" y="21106"/>
                </a:cubicBezTo>
                <a:cubicBezTo>
                  <a:pt x="16558" y="21106"/>
                  <a:pt x="16620" y="21039"/>
                  <a:pt x="16748" y="20369"/>
                </a:cubicBezTo>
                <a:cubicBezTo>
                  <a:pt x="16825" y="19964"/>
                  <a:pt x="16964" y="19418"/>
                  <a:pt x="17053" y="19155"/>
                </a:cubicBezTo>
                <a:cubicBezTo>
                  <a:pt x="17074" y="19094"/>
                  <a:pt x="17084" y="19039"/>
                  <a:pt x="17091" y="18990"/>
                </a:cubicBezTo>
                <a:cubicBezTo>
                  <a:pt x="17097" y="18943"/>
                  <a:pt x="17103" y="18902"/>
                  <a:pt x="17098" y="18866"/>
                </a:cubicBezTo>
                <a:cubicBezTo>
                  <a:pt x="17093" y="18826"/>
                  <a:pt x="17079" y="18793"/>
                  <a:pt x="17061" y="18766"/>
                </a:cubicBezTo>
                <a:cubicBezTo>
                  <a:pt x="16977" y="18726"/>
                  <a:pt x="16864" y="18704"/>
                  <a:pt x="16740" y="18702"/>
                </a:cubicBezTo>
                <a:cubicBezTo>
                  <a:pt x="16598" y="18718"/>
                  <a:pt x="16434" y="18761"/>
                  <a:pt x="16248" y="18846"/>
                </a:cubicBezTo>
                <a:cubicBezTo>
                  <a:pt x="16244" y="18848"/>
                  <a:pt x="16244" y="18848"/>
                  <a:pt x="16241" y="18850"/>
                </a:cubicBezTo>
                <a:cubicBezTo>
                  <a:pt x="16216" y="18862"/>
                  <a:pt x="16192" y="18869"/>
                  <a:pt x="16166" y="18882"/>
                </a:cubicBezTo>
                <a:cubicBezTo>
                  <a:pt x="16098" y="18915"/>
                  <a:pt x="16030" y="18941"/>
                  <a:pt x="15965" y="18962"/>
                </a:cubicBezTo>
                <a:cubicBezTo>
                  <a:pt x="15963" y="18963"/>
                  <a:pt x="15959" y="18962"/>
                  <a:pt x="15957" y="18962"/>
                </a:cubicBezTo>
                <a:cubicBezTo>
                  <a:pt x="15844" y="19028"/>
                  <a:pt x="15753" y="19051"/>
                  <a:pt x="15637" y="19026"/>
                </a:cubicBezTo>
                <a:cubicBezTo>
                  <a:pt x="15631" y="19026"/>
                  <a:pt x="15620" y="19026"/>
                  <a:pt x="15614" y="19026"/>
                </a:cubicBezTo>
                <a:cubicBezTo>
                  <a:pt x="15568" y="19028"/>
                  <a:pt x="15530" y="19027"/>
                  <a:pt x="15487" y="19022"/>
                </a:cubicBezTo>
                <a:cubicBezTo>
                  <a:pt x="15449" y="19021"/>
                  <a:pt x="15407" y="19021"/>
                  <a:pt x="15376" y="19014"/>
                </a:cubicBezTo>
                <a:cubicBezTo>
                  <a:pt x="15114" y="18960"/>
                  <a:pt x="14998" y="18790"/>
                  <a:pt x="15018" y="18610"/>
                </a:cubicBezTo>
                <a:cubicBezTo>
                  <a:pt x="15018" y="18609"/>
                  <a:pt x="15018" y="18606"/>
                  <a:pt x="15018" y="18606"/>
                </a:cubicBezTo>
                <a:cubicBezTo>
                  <a:pt x="15015" y="18583"/>
                  <a:pt x="15010" y="18561"/>
                  <a:pt x="15010" y="18537"/>
                </a:cubicBezTo>
                <a:cubicBezTo>
                  <a:pt x="15010" y="18464"/>
                  <a:pt x="15015" y="18403"/>
                  <a:pt x="15033" y="18349"/>
                </a:cubicBezTo>
                <a:cubicBezTo>
                  <a:pt x="15050" y="18295"/>
                  <a:pt x="15077" y="18250"/>
                  <a:pt x="15115" y="18213"/>
                </a:cubicBezTo>
                <a:cubicBezTo>
                  <a:pt x="15190" y="18139"/>
                  <a:pt x="15313" y="18097"/>
                  <a:pt x="15487" y="18072"/>
                </a:cubicBezTo>
                <a:cubicBezTo>
                  <a:pt x="15571" y="18061"/>
                  <a:pt x="15637" y="18044"/>
                  <a:pt x="15696" y="18024"/>
                </a:cubicBezTo>
                <a:cubicBezTo>
                  <a:pt x="15706" y="18021"/>
                  <a:pt x="15717" y="18015"/>
                  <a:pt x="15726" y="18012"/>
                </a:cubicBezTo>
                <a:cubicBezTo>
                  <a:pt x="15777" y="17994"/>
                  <a:pt x="15819" y="17975"/>
                  <a:pt x="15853" y="17952"/>
                </a:cubicBezTo>
                <a:cubicBezTo>
                  <a:pt x="15886" y="17925"/>
                  <a:pt x="15906" y="17896"/>
                  <a:pt x="15920" y="17868"/>
                </a:cubicBezTo>
                <a:cubicBezTo>
                  <a:pt x="15929" y="17815"/>
                  <a:pt x="15885" y="17754"/>
                  <a:pt x="15793" y="17672"/>
                </a:cubicBezTo>
                <a:cubicBezTo>
                  <a:pt x="15775" y="17662"/>
                  <a:pt x="15757" y="17652"/>
                  <a:pt x="15734" y="17644"/>
                </a:cubicBezTo>
                <a:cubicBezTo>
                  <a:pt x="15699" y="17631"/>
                  <a:pt x="15664" y="17622"/>
                  <a:pt x="15622" y="17612"/>
                </a:cubicBezTo>
                <a:cubicBezTo>
                  <a:pt x="15609" y="17609"/>
                  <a:pt x="15598" y="17602"/>
                  <a:pt x="15584" y="17600"/>
                </a:cubicBezTo>
                <a:cubicBezTo>
                  <a:pt x="15581" y="17599"/>
                  <a:pt x="15581" y="17600"/>
                  <a:pt x="15577" y="17600"/>
                </a:cubicBezTo>
                <a:cubicBezTo>
                  <a:pt x="15195" y="17521"/>
                  <a:pt x="15214" y="17199"/>
                  <a:pt x="15547" y="16814"/>
                </a:cubicBezTo>
                <a:cubicBezTo>
                  <a:pt x="15599" y="16717"/>
                  <a:pt x="15683" y="16631"/>
                  <a:pt x="15793" y="16569"/>
                </a:cubicBezTo>
                <a:cubicBezTo>
                  <a:pt x="15906" y="16470"/>
                  <a:pt x="16033" y="16369"/>
                  <a:pt x="16181" y="16269"/>
                </a:cubicBezTo>
                <a:cubicBezTo>
                  <a:pt x="16245" y="16226"/>
                  <a:pt x="16295" y="16186"/>
                  <a:pt x="16352" y="16145"/>
                </a:cubicBezTo>
                <a:cubicBezTo>
                  <a:pt x="16359" y="16140"/>
                  <a:pt x="16361" y="16137"/>
                  <a:pt x="16367" y="16133"/>
                </a:cubicBezTo>
                <a:cubicBezTo>
                  <a:pt x="16430" y="16088"/>
                  <a:pt x="16484" y="16047"/>
                  <a:pt x="16539" y="16004"/>
                </a:cubicBezTo>
                <a:cubicBezTo>
                  <a:pt x="16748" y="15834"/>
                  <a:pt x="16894" y="15675"/>
                  <a:pt x="16979" y="15535"/>
                </a:cubicBezTo>
                <a:cubicBezTo>
                  <a:pt x="16982" y="15529"/>
                  <a:pt x="16990" y="15526"/>
                  <a:pt x="16994" y="15519"/>
                </a:cubicBezTo>
                <a:cubicBezTo>
                  <a:pt x="16995" y="15517"/>
                  <a:pt x="16992" y="15514"/>
                  <a:pt x="16994" y="15511"/>
                </a:cubicBezTo>
                <a:cubicBezTo>
                  <a:pt x="17012" y="15478"/>
                  <a:pt x="17027" y="15446"/>
                  <a:pt x="17038" y="15415"/>
                </a:cubicBezTo>
                <a:cubicBezTo>
                  <a:pt x="17045" y="15396"/>
                  <a:pt x="17050" y="15378"/>
                  <a:pt x="17053" y="15359"/>
                </a:cubicBezTo>
                <a:cubicBezTo>
                  <a:pt x="17059" y="15333"/>
                  <a:pt x="17061" y="15307"/>
                  <a:pt x="17061" y="15283"/>
                </a:cubicBezTo>
                <a:cubicBezTo>
                  <a:pt x="17061" y="15261"/>
                  <a:pt x="17058" y="15239"/>
                  <a:pt x="17053" y="15219"/>
                </a:cubicBezTo>
                <a:cubicBezTo>
                  <a:pt x="17049" y="15200"/>
                  <a:pt x="17047" y="15184"/>
                  <a:pt x="17038" y="15167"/>
                </a:cubicBezTo>
                <a:cubicBezTo>
                  <a:pt x="17028" y="15144"/>
                  <a:pt x="17011" y="15123"/>
                  <a:pt x="16994" y="15103"/>
                </a:cubicBezTo>
                <a:cubicBezTo>
                  <a:pt x="16981" y="15088"/>
                  <a:pt x="16972" y="15072"/>
                  <a:pt x="16956" y="15058"/>
                </a:cubicBezTo>
                <a:cubicBezTo>
                  <a:pt x="16920" y="15027"/>
                  <a:pt x="16870" y="14999"/>
                  <a:pt x="16815" y="14974"/>
                </a:cubicBezTo>
                <a:cubicBezTo>
                  <a:pt x="16733" y="14938"/>
                  <a:pt x="16676" y="14907"/>
                  <a:pt x="16636" y="14878"/>
                </a:cubicBezTo>
                <a:cubicBezTo>
                  <a:pt x="16477" y="14835"/>
                  <a:pt x="16472" y="14787"/>
                  <a:pt x="16636" y="14678"/>
                </a:cubicBezTo>
                <a:cubicBezTo>
                  <a:pt x="16678" y="14631"/>
                  <a:pt x="16743" y="14573"/>
                  <a:pt x="16830" y="14501"/>
                </a:cubicBezTo>
                <a:cubicBezTo>
                  <a:pt x="16993" y="14368"/>
                  <a:pt x="17141" y="14075"/>
                  <a:pt x="17217" y="13748"/>
                </a:cubicBezTo>
                <a:cubicBezTo>
                  <a:pt x="17243" y="13639"/>
                  <a:pt x="17261" y="13527"/>
                  <a:pt x="17270" y="13415"/>
                </a:cubicBezTo>
                <a:cubicBezTo>
                  <a:pt x="17285" y="13201"/>
                  <a:pt x="17325" y="12995"/>
                  <a:pt x="17381" y="12838"/>
                </a:cubicBezTo>
                <a:cubicBezTo>
                  <a:pt x="17438" y="12681"/>
                  <a:pt x="17512" y="12573"/>
                  <a:pt x="17583" y="12549"/>
                </a:cubicBezTo>
                <a:cubicBezTo>
                  <a:pt x="17637" y="12531"/>
                  <a:pt x="17684" y="12504"/>
                  <a:pt x="17732" y="12473"/>
                </a:cubicBezTo>
                <a:cubicBezTo>
                  <a:pt x="17747" y="12464"/>
                  <a:pt x="17762" y="12452"/>
                  <a:pt x="17777" y="12441"/>
                </a:cubicBezTo>
                <a:cubicBezTo>
                  <a:pt x="17804" y="12421"/>
                  <a:pt x="17826" y="12397"/>
                  <a:pt x="17851" y="12373"/>
                </a:cubicBezTo>
                <a:cubicBezTo>
                  <a:pt x="17901" y="12326"/>
                  <a:pt x="17952" y="12272"/>
                  <a:pt x="17993" y="12213"/>
                </a:cubicBezTo>
                <a:cubicBezTo>
                  <a:pt x="18004" y="12196"/>
                  <a:pt x="18012" y="12182"/>
                  <a:pt x="18023" y="12165"/>
                </a:cubicBezTo>
                <a:cubicBezTo>
                  <a:pt x="18062" y="12100"/>
                  <a:pt x="18098" y="12026"/>
                  <a:pt x="18127" y="11952"/>
                </a:cubicBezTo>
                <a:cubicBezTo>
                  <a:pt x="18233" y="11679"/>
                  <a:pt x="18270" y="11355"/>
                  <a:pt x="18224" y="11067"/>
                </a:cubicBezTo>
                <a:cubicBezTo>
                  <a:pt x="18125" y="10941"/>
                  <a:pt x="18048" y="10753"/>
                  <a:pt x="18000" y="10533"/>
                </a:cubicBezTo>
                <a:cubicBezTo>
                  <a:pt x="17963" y="10491"/>
                  <a:pt x="17920" y="10453"/>
                  <a:pt x="17874" y="10421"/>
                </a:cubicBezTo>
                <a:cubicBezTo>
                  <a:pt x="17839" y="10397"/>
                  <a:pt x="17817" y="10359"/>
                  <a:pt x="17799" y="10317"/>
                </a:cubicBezTo>
                <a:cubicBezTo>
                  <a:pt x="17794" y="10306"/>
                  <a:pt x="17788" y="10297"/>
                  <a:pt x="17784" y="10285"/>
                </a:cubicBezTo>
                <a:cubicBezTo>
                  <a:pt x="17777" y="10261"/>
                  <a:pt x="17780" y="10233"/>
                  <a:pt x="17777" y="10205"/>
                </a:cubicBezTo>
                <a:cubicBezTo>
                  <a:pt x="17769" y="10139"/>
                  <a:pt x="17771" y="10065"/>
                  <a:pt x="17784" y="9984"/>
                </a:cubicBezTo>
                <a:cubicBezTo>
                  <a:pt x="17786" y="9976"/>
                  <a:pt x="17783" y="9969"/>
                  <a:pt x="17784" y="9960"/>
                </a:cubicBezTo>
                <a:cubicBezTo>
                  <a:pt x="17802" y="9862"/>
                  <a:pt x="17832" y="9762"/>
                  <a:pt x="17874" y="9660"/>
                </a:cubicBezTo>
                <a:cubicBezTo>
                  <a:pt x="17876" y="9654"/>
                  <a:pt x="17878" y="9646"/>
                  <a:pt x="17881" y="9640"/>
                </a:cubicBezTo>
                <a:cubicBezTo>
                  <a:pt x="17924" y="9539"/>
                  <a:pt x="17978" y="9443"/>
                  <a:pt x="18038" y="9355"/>
                </a:cubicBezTo>
                <a:cubicBezTo>
                  <a:pt x="18039" y="9353"/>
                  <a:pt x="18037" y="9353"/>
                  <a:pt x="18038" y="9351"/>
                </a:cubicBezTo>
                <a:cubicBezTo>
                  <a:pt x="18074" y="9264"/>
                  <a:pt x="18121" y="9188"/>
                  <a:pt x="18179" y="9147"/>
                </a:cubicBezTo>
                <a:cubicBezTo>
                  <a:pt x="18351" y="9025"/>
                  <a:pt x="18463" y="8976"/>
                  <a:pt x="18589" y="8978"/>
                </a:cubicBezTo>
                <a:cubicBezTo>
                  <a:pt x="18658" y="8964"/>
                  <a:pt x="18713" y="8957"/>
                  <a:pt x="18768" y="8954"/>
                </a:cubicBezTo>
                <a:cubicBezTo>
                  <a:pt x="18771" y="8954"/>
                  <a:pt x="18780" y="8954"/>
                  <a:pt x="18783" y="8954"/>
                </a:cubicBezTo>
                <a:cubicBezTo>
                  <a:pt x="18829" y="8953"/>
                  <a:pt x="18873" y="8956"/>
                  <a:pt x="18910" y="8962"/>
                </a:cubicBezTo>
                <a:cubicBezTo>
                  <a:pt x="18922" y="8964"/>
                  <a:pt x="18936" y="8964"/>
                  <a:pt x="18947" y="8966"/>
                </a:cubicBezTo>
                <a:cubicBezTo>
                  <a:pt x="18979" y="8974"/>
                  <a:pt x="19005" y="8984"/>
                  <a:pt x="19029" y="8998"/>
                </a:cubicBezTo>
                <a:cubicBezTo>
                  <a:pt x="19039" y="9004"/>
                  <a:pt x="19043" y="9012"/>
                  <a:pt x="19052" y="9018"/>
                </a:cubicBezTo>
                <a:cubicBezTo>
                  <a:pt x="19072" y="9034"/>
                  <a:pt x="19090" y="9050"/>
                  <a:pt x="19104" y="9071"/>
                </a:cubicBezTo>
                <a:cubicBezTo>
                  <a:pt x="19111" y="9082"/>
                  <a:pt x="19121" y="9098"/>
                  <a:pt x="19126" y="9111"/>
                </a:cubicBezTo>
                <a:cubicBezTo>
                  <a:pt x="19135" y="9131"/>
                  <a:pt x="19138" y="9151"/>
                  <a:pt x="19141" y="9175"/>
                </a:cubicBezTo>
                <a:cubicBezTo>
                  <a:pt x="19144" y="9195"/>
                  <a:pt x="19143" y="9220"/>
                  <a:pt x="19141" y="9243"/>
                </a:cubicBezTo>
                <a:cubicBezTo>
                  <a:pt x="19140" y="9266"/>
                  <a:pt x="19139" y="9285"/>
                  <a:pt x="19134" y="9311"/>
                </a:cubicBezTo>
                <a:cubicBezTo>
                  <a:pt x="19128" y="9337"/>
                  <a:pt x="19114" y="9367"/>
                  <a:pt x="19104" y="9395"/>
                </a:cubicBezTo>
                <a:cubicBezTo>
                  <a:pt x="19094" y="9424"/>
                  <a:pt x="19089" y="9452"/>
                  <a:pt x="19074" y="9483"/>
                </a:cubicBezTo>
                <a:cubicBezTo>
                  <a:pt x="19046" y="9543"/>
                  <a:pt x="19015" y="9607"/>
                  <a:pt x="18970" y="9676"/>
                </a:cubicBezTo>
                <a:cubicBezTo>
                  <a:pt x="18873" y="9822"/>
                  <a:pt x="18806" y="9944"/>
                  <a:pt x="18776" y="10044"/>
                </a:cubicBezTo>
                <a:cubicBezTo>
                  <a:pt x="18745" y="10145"/>
                  <a:pt x="18748" y="10224"/>
                  <a:pt x="18791" y="10289"/>
                </a:cubicBezTo>
                <a:cubicBezTo>
                  <a:pt x="18812" y="10321"/>
                  <a:pt x="18847" y="10348"/>
                  <a:pt x="18888" y="10373"/>
                </a:cubicBezTo>
                <a:cubicBezTo>
                  <a:pt x="18970" y="10424"/>
                  <a:pt x="19088" y="10465"/>
                  <a:pt x="19253" y="10497"/>
                </a:cubicBezTo>
                <a:cubicBezTo>
                  <a:pt x="19337" y="10514"/>
                  <a:pt x="19430" y="10528"/>
                  <a:pt x="19536" y="10541"/>
                </a:cubicBezTo>
                <a:cubicBezTo>
                  <a:pt x="19663" y="10558"/>
                  <a:pt x="19777" y="10569"/>
                  <a:pt x="19879" y="10574"/>
                </a:cubicBezTo>
                <a:cubicBezTo>
                  <a:pt x="19982" y="10578"/>
                  <a:pt x="20073" y="10576"/>
                  <a:pt x="20155" y="10566"/>
                </a:cubicBezTo>
                <a:cubicBezTo>
                  <a:pt x="20238" y="10555"/>
                  <a:pt x="20314" y="10534"/>
                  <a:pt x="20379" y="10505"/>
                </a:cubicBezTo>
                <a:cubicBezTo>
                  <a:pt x="20444" y="10477"/>
                  <a:pt x="20499" y="10439"/>
                  <a:pt x="20551" y="10389"/>
                </a:cubicBezTo>
                <a:cubicBezTo>
                  <a:pt x="20653" y="10289"/>
                  <a:pt x="20730" y="10141"/>
                  <a:pt x="20797" y="9936"/>
                </a:cubicBezTo>
                <a:cubicBezTo>
                  <a:pt x="20858" y="9742"/>
                  <a:pt x="20917" y="9501"/>
                  <a:pt x="20968" y="9191"/>
                </a:cubicBezTo>
                <a:cubicBezTo>
                  <a:pt x="21025" y="8852"/>
                  <a:pt x="21102" y="8470"/>
                  <a:pt x="21192" y="8121"/>
                </a:cubicBezTo>
                <a:cubicBezTo>
                  <a:pt x="21270" y="7810"/>
                  <a:pt x="21351" y="7561"/>
                  <a:pt x="21416" y="7407"/>
                </a:cubicBezTo>
                <a:cubicBezTo>
                  <a:pt x="21421" y="7392"/>
                  <a:pt x="21425" y="7365"/>
                  <a:pt x="21430" y="7351"/>
                </a:cubicBezTo>
                <a:cubicBezTo>
                  <a:pt x="21435" y="7340"/>
                  <a:pt x="21441" y="7314"/>
                  <a:pt x="21445" y="7303"/>
                </a:cubicBezTo>
                <a:cubicBezTo>
                  <a:pt x="21500" y="7171"/>
                  <a:pt x="21544" y="7066"/>
                  <a:pt x="21572" y="6974"/>
                </a:cubicBezTo>
                <a:cubicBezTo>
                  <a:pt x="21600" y="6807"/>
                  <a:pt x="21592" y="6679"/>
                  <a:pt x="21550" y="6590"/>
                </a:cubicBezTo>
                <a:cubicBezTo>
                  <a:pt x="21518" y="6558"/>
                  <a:pt x="21481" y="6533"/>
                  <a:pt x="21423" y="6513"/>
                </a:cubicBezTo>
                <a:cubicBezTo>
                  <a:pt x="20991" y="6370"/>
                  <a:pt x="20350" y="6583"/>
                  <a:pt x="20222" y="6898"/>
                </a:cubicBezTo>
                <a:cubicBezTo>
                  <a:pt x="20217" y="6914"/>
                  <a:pt x="20212" y="6930"/>
                  <a:pt x="20208" y="6946"/>
                </a:cubicBezTo>
                <a:cubicBezTo>
                  <a:pt x="20204" y="6962"/>
                  <a:pt x="20190" y="6969"/>
                  <a:pt x="20185" y="6982"/>
                </a:cubicBezTo>
                <a:cubicBezTo>
                  <a:pt x="20174" y="7010"/>
                  <a:pt x="20165" y="7037"/>
                  <a:pt x="20148" y="7059"/>
                </a:cubicBezTo>
                <a:cubicBezTo>
                  <a:pt x="20134" y="7076"/>
                  <a:pt x="20107" y="7092"/>
                  <a:pt x="20088" y="7107"/>
                </a:cubicBezTo>
                <a:cubicBezTo>
                  <a:pt x="20070" y="7120"/>
                  <a:pt x="20051" y="7132"/>
                  <a:pt x="20029" y="7143"/>
                </a:cubicBezTo>
                <a:cubicBezTo>
                  <a:pt x="20001" y="7156"/>
                  <a:pt x="19968" y="7170"/>
                  <a:pt x="19932" y="7179"/>
                </a:cubicBezTo>
                <a:cubicBezTo>
                  <a:pt x="19907" y="7185"/>
                  <a:pt x="19878" y="7190"/>
                  <a:pt x="19850" y="7195"/>
                </a:cubicBezTo>
                <a:cubicBezTo>
                  <a:pt x="19804" y="7202"/>
                  <a:pt x="19757" y="7207"/>
                  <a:pt x="19700" y="7211"/>
                </a:cubicBezTo>
                <a:cubicBezTo>
                  <a:pt x="19698" y="7211"/>
                  <a:pt x="19695" y="7215"/>
                  <a:pt x="19693" y="7215"/>
                </a:cubicBezTo>
                <a:cubicBezTo>
                  <a:pt x="19499" y="7270"/>
                  <a:pt x="19281" y="7272"/>
                  <a:pt x="19089" y="7215"/>
                </a:cubicBezTo>
                <a:cubicBezTo>
                  <a:pt x="18820" y="7199"/>
                  <a:pt x="18742" y="7131"/>
                  <a:pt x="18753" y="6898"/>
                </a:cubicBezTo>
                <a:cubicBezTo>
                  <a:pt x="18756" y="6818"/>
                  <a:pt x="18767" y="6716"/>
                  <a:pt x="18783" y="6590"/>
                </a:cubicBezTo>
                <a:cubicBezTo>
                  <a:pt x="18850" y="6086"/>
                  <a:pt x="18992" y="5736"/>
                  <a:pt x="19201" y="5544"/>
                </a:cubicBezTo>
                <a:cubicBezTo>
                  <a:pt x="19243" y="5505"/>
                  <a:pt x="19288" y="5473"/>
                  <a:pt x="19335" y="5447"/>
                </a:cubicBezTo>
                <a:cubicBezTo>
                  <a:pt x="19429" y="5396"/>
                  <a:pt x="19533" y="5367"/>
                  <a:pt x="19648" y="5367"/>
                </a:cubicBezTo>
                <a:cubicBezTo>
                  <a:pt x="19692" y="5367"/>
                  <a:pt x="19724" y="5360"/>
                  <a:pt x="19760" y="5351"/>
                </a:cubicBezTo>
                <a:cubicBezTo>
                  <a:pt x="19876" y="5271"/>
                  <a:pt x="19955" y="5184"/>
                  <a:pt x="19999" y="5099"/>
                </a:cubicBezTo>
                <a:cubicBezTo>
                  <a:pt x="20005" y="5052"/>
                  <a:pt x="20002" y="5004"/>
                  <a:pt x="19991" y="4954"/>
                </a:cubicBezTo>
                <a:cubicBezTo>
                  <a:pt x="19990" y="4948"/>
                  <a:pt x="19993" y="4941"/>
                  <a:pt x="19991" y="4934"/>
                </a:cubicBezTo>
                <a:cubicBezTo>
                  <a:pt x="19980" y="4891"/>
                  <a:pt x="19956" y="4852"/>
                  <a:pt x="19932" y="4810"/>
                </a:cubicBezTo>
                <a:cubicBezTo>
                  <a:pt x="19925" y="4799"/>
                  <a:pt x="19917" y="4785"/>
                  <a:pt x="19909" y="4774"/>
                </a:cubicBezTo>
                <a:cubicBezTo>
                  <a:pt x="19886" y="4739"/>
                  <a:pt x="19860" y="4709"/>
                  <a:pt x="19827" y="4678"/>
                </a:cubicBezTo>
                <a:cubicBezTo>
                  <a:pt x="19812" y="4664"/>
                  <a:pt x="19800" y="4647"/>
                  <a:pt x="19783" y="4634"/>
                </a:cubicBezTo>
                <a:cubicBezTo>
                  <a:pt x="19730" y="4593"/>
                  <a:pt x="19666" y="4557"/>
                  <a:pt x="19596" y="4530"/>
                </a:cubicBezTo>
                <a:cubicBezTo>
                  <a:pt x="19573" y="4521"/>
                  <a:pt x="19556" y="4510"/>
                  <a:pt x="19536" y="4501"/>
                </a:cubicBezTo>
                <a:cubicBezTo>
                  <a:pt x="19530" y="4498"/>
                  <a:pt x="19520" y="4497"/>
                  <a:pt x="19514" y="4493"/>
                </a:cubicBezTo>
                <a:cubicBezTo>
                  <a:pt x="19481" y="4477"/>
                  <a:pt x="19457" y="4457"/>
                  <a:pt x="19432" y="4437"/>
                </a:cubicBezTo>
                <a:cubicBezTo>
                  <a:pt x="19426" y="4432"/>
                  <a:pt x="19415" y="4427"/>
                  <a:pt x="19410" y="4421"/>
                </a:cubicBezTo>
                <a:cubicBezTo>
                  <a:pt x="19390" y="4402"/>
                  <a:pt x="19378" y="4379"/>
                  <a:pt x="19365" y="4353"/>
                </a:cubicBezTo>
                <a:cubicBezTo>
                  <a:pt x="19360" y="4344"/>
                  <a:pt x="19354" y="4332"/>
                  <a:pt x="19350" y="4321"/>
                </a:cubicBezTo>
                <a:cubicBezTo>
                  <a:pt x="19339" y="4292"/>
                  <a:pt x="19331" y="4257"/>
                  <a:pt x="19328" y="4217"/>
                </a:cubicBezTo>
                <a:cubicBezTo>
                  <a:pt x="19327" y="4209"/>
                  <a:pt x="19328" y="4201"/>
                  <a:pt x="19328" y="4193"/>
                </a:cubicBezTo>
                <a:cubicBezTo>
                  <a:pt x="19325" y="4150"/>
                  <a:pt x="19330" y="4093"/>
                  <a:pt x="19335" y="4037"/>
                </a:cubicBezTo>
                <a:cubicBezTo>
                  <a:pt x="19342" y="3957"/>
                  <a:pt x="19373" y="3821"/>
                  <a:pt x="19395" y="3708"/>
                </a:cubicBezTo>
                <a:cubicBezTo>
                  <a:pt x="19414" y="3609"/>
                  <a:pt x="19416" y="3537"/>
                  <a:pt x="19447" y="3407"/>
                </a:cubicBezTo>
                <a:cubicBezTo>
                  <a:pt x="19514" y="3123"/>
                  <a:pt x="19612" y="2764"/>
                  <a:pt x="19738" y="2293"/>
                </a:cubicBezTo>
                <a:cubicBezTo>
                  <a:pt x="19749" y="2250"/>
                  <a:pt x="19757" y="2230"/>
                  <a:pt x="19768" y="2189"/>
                </a:cubicBezTo>
                <a:cubicBezTo>
                  <a:pt x="20008" y="1277"/>
                  <a:pt x="20133" y="617"/>
                  <a:pt x="20126" y="305"/>
                </a:cubicBezTo>
                <a:cubicBezTo>
                  <a:pt x="20104" y="197"/>
                  <a:pt x="20056" y="136"/>
                  <a:pt x="19976" y="109"/>
                </a:cubicBezTo>
                <a:cubicBezTo>
                  <a:pt x="19779" y="41"/>
                  <a:pt x="19195" y="4"/>
                  <a:pt x="18657" y="1"/>
                </a:cubicBezTo>
                <a:close/>
              </a:path>
            </a:pathLst>
          </a:custGeom>
          <a:ln w="12700">
            <a:miter lim="400000"/>
          </a:ln>
          <a:effectLst>
            <a:outerShdw blurRad="101600" dist="25400" dir="5400000" rotWithShape="0">
              <a:srgbClr val="000000">
                <a:alpha val="24696"/>
              </a:srgbClr>
            </a:outerShdw>
          </a:effectLst>
        </p:spPr>
      </p:pic>
      <p:sp>
        <p:nvSpPr>
          <p:cNvPr id="197" name="Shape 197"/>
          <p:cNvSpPr/>
          <p:nvPr/>
        </p:nvSpPr>
        <p:spPr>
          <a:xfrm>
            <a:off x="2896511" y="1874677"/>
            <a:ext cx="6673566" cy="184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t>01 - Take your picture</a:t>
            </a:r>
          </a:p>
          <a:p>
            <a:pPr defTabSz="457200">
              <a:lnSpc>
                <a:spcPct val="120000"/>
              </a:lnSpc>
              <a:defRPr sz="13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Lay a piece of white paper on a desk. Arrange the object on the paper. Take a photo with your camera phone.</a:t>
            </a:r>
          </a:p>
        </p:txBody>
      </p:sp>
      <p:sp>
        <p:nvSpPr>
          <p:cNvPr id="198" name="Shape 198"/>
          <p:cNvSpPr/>
          <p:nvPr/>
        </p:nvSpPr>
        <p:spPr>
          <a:xfrm>
            <a:off x="2896511" y="3394986"/>
            <a:ext cx="6673566" cy="1429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02</a:t>
            </a:r>
            <a:r>
              <a:t> - </a:t>
            </a: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Email</a:t>
            </a:r>
          </a:p>
          <a:p>
            <a:pPr defTabSz="457200">
              <a:lnSpc>
                <a:spcPct val="120000"/>
              </a:lnSpc>
              <a:defRPr sz="13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Send the photo to your work email address.</a:t>
            </a:r>
          </a:p>
        </p:txBody>
      </p:sp>
      <p:sp>
        <p:nvSpPr>
          <p:cNvPr id="199" name="Shape 199"/>
          <p:cNvSpPr/>
          <p:nvPr/>
        </p:nvSpPr>
        <p:spPr>
          <a:xfrm>
            <a:off x="2896511" y="4692053"/>
            <a:ext cx="6673566" cy="213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03</a:t>
            </a:r>
            <a:r>
              <a:t> - </a:t>
            </a: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Open image in Keynote or PPT</a:t>
            </a:r>
          </a:p>
          <a:p>
            <a:pPr defTabSz="457200">
              <a:lnSpc>
                <a:spcPct val="120000"/>
              </a:lnSpc>
              <a:defRPr sz="13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Adjust the Alpha Channel or Brightness and Contrast to “remove” the white background. Crop where necessary.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lnSpc>
                <a:spcPct val="90000"/>
              </a:lnSpc>
              <a:defRPr sz="219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IMAGE QUALITY</a:t>
            </a:r>
          </a:p>
        </p:txBody>
      </p:sp>
      <p:sp>
        <p:nvSpPr>
          <p:cNvPr id="202" name="Shape 202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Only designers have great images, right?</a:t>
            </a:r>
          </a:p>
        </p:txBody>
      </p:sp>
      <p:sp>
        <p:nvSpPr>
          <p:cNvPr id="203" name="Shape 203"/>
          <p:cNvSpPr/>
          <p:nvPr/>
        </p:nvSpPr>
        <p:spPr>
          <a:xfrm>
            <a:off x="347399" y="2111876"/>
            <a:ext cx="6104050" cy="3286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 defTabSz="457200">
              <a:lnSpc>
                <a:spcPct val="120000"/>
              </a:lnSpc>
              <a:defRPr sz="1300" b="1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TOO MANY PRESENTATIONS ARE USING POOR OR “MAKE DO” IMAGES</a:t>
            </a:r>
          </a:p>
          <a:p>
            <a:pPr defTabSz="457200">
              <a:lnSpc>
                <a:spcPct val="120000"/>
              </a:lnSpc>
              <a:defRPr sz="13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High quality images are available to everyone. Remember, a picture speaks a thousand words. Make it count.</a:t>
            </a:r>
          </a:p>
          <a:p>
            <a:pPr defTabSz="457200">
              <a:lnSpc>
                <a:spcPct val="120000"/>
              </a:lnSpc>
              <a:defRPr sz="13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lnSpc>
                <a:spcPct val="120000"/>
              </a:lnSpc>
              <a:defRPr sz="1300" b="1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GO BIG!</a:t>
            </a:r>
          </a:p>
          <a:p>
            <a:pPr defTabSz="457200">
              <a:lnSpc>
                <a:spcPct val="120000"/>
              </a:lnSpc>
              <a:defRPr sz="13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One large image is much more powerful than five small, blurry images. Select a larger image, then size down to avoid blurs.</a:t>
            </a:r>
          </a:p>
          <a:p>
            <a:pPr defTabSz="457200">
              <a:lnSpc>
                <a:spcPct val="120000"/>
              </a:lnSpc>
              <a:defRPr sz="13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lnSpc>
                <a:spcPct val="120000"/>
              </a:lnSpc>
              <a:defRPr sz="1300" b="1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IMAGE RESIZING, SHIFT!</a:t>
            </a:r>
          </a:p>
          <a:p>
            <a:pPr defTabSz="457200">
              <a:lnSpc>
                <a:spcPct val="120000"/>
              </a:lnSpc>
              <a:defRPr sz="13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Remember your aspect ratios! Resizing the image while holding down the Shift key will cut down on the squashing or elongating of images.</a:t>
            </a:r>
          </a:p>
        </p:txBody>
      </p:sp>
      <p:sp>
        <p:nvSpPr>
          <p:cNvPr id="204" name="Shape 204"/>
          <p:cNvSpPr/>
          <p:nvPr/>
        </p:nvSpPr>
        <p:spPr>
          <a:xfrm>
            <a:off x="7610070" y="5321081"/>
            <a:ext cx="367240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SMALL IMAGES DO NOT SCALE!</a:t>
            </a:r>
          </a:p>
        </p:txBody>
      </p:sp>
      <p:pic>
        <p:nvPicPr>
          <p:cNvPr id="205" name="image26.jpg" descr="http://www.extenuation.net/psp/tut/pixelate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06414" y="1999132"/>
            <a:ext cx="2520281" cy="32965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27.jpg" descr="http://www.pixelgraft.co.uk/wp-content/uploads/2007/08/pixelate.jpg"/>
          <p:cNvPicPr>
            <a:picLocks noChangeAspect="1"/>
          </p:cNvPicPr>
          <p:nvPr/>
        </p:nvPicPr>
        <p:blipFill>
          <a:blip r:embed="rId3">
            <a:extLst/>
          </a:blip>
          <a:srcRect l="54698" r="3680"/>
          <a:stretch>
            <a:fillRect/>
          </a:stretch>
        </p:blipFill>
        <p:spPr>
          <a:xfrm>
            <a:off x="8685519" y="1676926"/>
            <a:ext cx="2844825" cy="32859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defRPr sz="219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IMAGE SOURCING</a:t>
            </a:r>
          </a:p>
        </p:txBody>
      </p:sp>
      <p:sp>
        <p:nvSpPr>
          <p:cNvPr id="209" name="Shape 209"/>
          <p:cNvSpPr/>
          <p:nvPr/>
        </p:nvSpPr>
        <p:spPr>
          <a:xfrm>
            <a:off x="338900" y="1874677"/>
            <a:ext cx="6104050" cy="45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 defTabSz="457200">
              <a:lnSpc>
                <a:spcPct val="120000"/>
              </a:lnSpc>
              <a:defRPr sz="1400" b="1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WHERE DO I FIND GOOD IMAGES?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gettyimages.com</a:t>
            </a:r>
            <a:r>
              <a:t>,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jupiterimages.com</a:t>
            </a:r>
            <a:r>
              <a:t>, Google Images (with quality settings defined)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lnSpc>
                <a:spcPct val="120000"/>
              </a:lnSpc>
              <a:defRPr sz="1400" b="1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TAKE A PHOTOGRAPH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If you can’t find the image your’e looking for, take one! It’s a more efficient use of time to get exactly what you’re looking for, as opposed to trawling the internet for the perfect picture.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lnSpc>
                <a:spcPct val="120000"/>
              </a:lnSpc>
              <a:defRPr sz="1400" b="1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PNGs OR GIFs BEFORE JPGS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When searching for images, try to find images with transparent backgrounds. By searching for PNG of GIF files, your results will improve.</a:t>
            </a:r>
          </a:p>
        </p:txBody>
      </p:sp>
      <p:pic>
        <p:nvPicPr>
          <p:cNvPr id="210" name="image30.png"/>
          <p:cNvPicPr>
            <a:picLocks noChangeAspect="1"/>
          </p:cNvPicPr>
          <p:nvPr/>
        </p:nvPicPr>
        <p:blipFill>
          <a:blip r:embed="rId4">
            <a:extLst/>
          </a:blip>
          <a:srcRect l="11423" t="7801" r="74090" b="83284"/>
          <a:stretch>
            <a:fillRect/>
          </a:stretch>
        </p:blipFill>
        <p:spPr>
          <a:xfrm>
            <a:off x="8228980" y="4104267"/>
            <a:ext cx="1872209" cy="8640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image31.jpg"/>
          <p:cNvPicPr>
            <a:picLocks noChangeAspect="1"/>
          </p:cNvPicPr>
          <p:nvPr/>
        </p:nvPicPr>
        <p:blipFill>
          <a:blip r:embed="rId5">
            <a:extLst/>
          </a:blip>
          <a:srcRect l="546" t="8402" r="85246" b="87226"/>
          <a:stretch>
            <a:fillRect/>
          </a:stretch>
        </p:blipFill>
        <p:spPr>
          <a:xfrm>
            <a:off x="8228979" y="3545467"/>
            <a:ext cx="1872209" cy="432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image28.png"/>
          <p:cNvPicPr>
            <a:picLocks noChangeAspect="1"/>
          </p:cNvPicPr>
          <p:nvPr/>
        </p:nvPicPr>
        <p:blipFill>
          <a:blip r:embed="rId6">
            <a:extLst/>
          </a:blip>
          <a:srcRect l="38880" t="10446" r="40936" b="77220"/>
          <a:stretch>
            <a:fillRect/>
          </a:stretch>
        </p:blipFill>
        <p:spPr>
          <a:xfrm>
            <a:off x="8185448" y="2235483"/>
            <a:ext cx="1728193" cy="792089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Shape 213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Only designers have great images, right?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/>
        </p:nvSpPr>
        <p:spPr>
          <a:xfrm>
            <a:off x="-158052" y="-21057"/>
            <a:ext cx="12508104" cy="6244601"/>
          </a:xfrm>
          <a:prstGeom prst="rect">
            <a:avLst/>
          </a:prstGeom>
          <a:gradFill>
            <a:gsLst>
              <a:gs pos="0">
                <a:srgbClr val="009BCA">
                  <a:alpha val="17244"/>
                </a:srgbClr>
              </a:gs>
              <a:gs pos="48292">
                <a:srgbClr val="006D8F">
                  <a:alpha val="17244"/>
                </a:srgbClr>
              </a:gs>
              <a:gs pos="76860">
                <a:srgbClr val="0084AD">
                  <a:alpha val="10088"/>
                </a:srgbClr>
              </a:gs>
              <a:gs pos="100000">
                <a:srgbClr val="009BCA">
                  <a:alpha val="2931"/>
                </a:srgbClr>
              </a:gs>
            </a:gsLst>
            <a:path>
              <a:fillToRect l="26649" t="37183" r="73350" b="6281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title"/>
          </p:nvPr>
        </p:nvSpPr>
        <p:spPr>
          <a:xfrm>
            <a:off x="499453" y="2661602"/>
            <a:ext cx="11685477" cy="2436496"/>
          </a:xfrm>
          <a:prstGeom prst="rect">
            <a:avLst/>
          </a:prstGeom>
        </p:spPr>
        <p:txBody>
          <a:bodyPr/>
          <a:lstStyle/>
          <a:p>
            <a:r>
              <a:rPr dirty="0"/>
              <a:t>Thank you</a:t>
            </a:r>
          </a:p>
        </p:txBody>
      </p:sp>
      <p:sp>
        <p:nvSpPr>
          <p:cNvPr id="217" name="Shape 217"/>
          <p:cNvSpPr/>
          <p:nvPr/>
        </p:nvSpPr>
        <p:spPr>
          <a:xfrm>
            <a:off x="0" y="6237311"/>
            <a:ext cx="12198350" cy="64807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lnSpc>
                <a:spcPct val="72000"/>
              </a:lnSpc>
              <a:defRPr sz="4800" b="1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Knul"/>
                <a:ea typeface="Knul"/>
                <a:cs typeface="Knul"/>
                <a:sym typeface="Knul"/>
              </a:defRPr>
            </a:pPr>
            <a:endParaRPr/>
          </a:p>
        </p:txBody>
      </p:sp>
      <p:sp>
        <p:nvSpPr>
          <p:cNvPr id="218" name="Shape 21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1"/>
            <a:r>
              <a:t>Ryan Rumsey</a:t>
            </a:r>
          </a:p>
          <a:p>
            <a:pPr lvl="1"/>
            <a:r>
              <a:t>Director, Experience Design, EAIT</a:t>
            </a:r>
          </a:p>
          <a:p>
            <a:pPr lvl="1">
              <a:defRPr>
                <a:solidFill>
                  <a:srgbClr val="039CF8"/>
                </a:solidFill>
              </a:defRPr>
            </a:pPr>
            <a:r>
              <a:rPr>
                <a:uFill>
                  <a:solidFill>
                    <a:srgbClr val="0563C1"/>
                  </a:solidFill>
                </a:uFill>
                <a:hlinkClick r:id="rId2"/>
              </a:rPr>
              <a:t>rrumsey@ea.com</a:t>
            </a:r>
          </a:p>
        </p:txBody>
      </p:sp>
      <p:pic>
        <p:nvPicPr>
          <p:cNvPr id="21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45113" y="6447047"/>
            <a:ext cx="825501" cy="228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creen Shot 2017-02-10 at 14.58.4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3445" y="3054895"/>
            <a:ext cx="4905111" cy="2759126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defRPr sz="219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BEFORE YOU BEGIN: OPENING</a:t>
            </a:r>
          </a:p>
        </p:txBody>
      </p:sp>
      <p:sp>
        <p:nvSpPr>
          <p:cNvPr id="113" name="Shape 113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Here’s some advice: </a:t>
            </a:r>
          </a:p>
        </p:txBody>
      </p:sp>
      <p:sp>
        <p:nvSpPr>
          <p:cNvPr id="114" name="Shape 114"/>
          <p:cNvSpPr/>
          <p:nvPr/>
        </p:nvSpPr>
        <p:spPr>
          <a:xfrm>
            <a:off x="-6282" y="16832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>
            <a:normAutofit lnSpcReduction="10000"/>
          </a:bodyPr>
          <a:lstStyle>
            <a:lvl1pPr algn="ctr" defTabSz="548640">
              <a:lnSpc>
                <a:spcPct val="90000"/>
              </a:lnSpc>
              <a:defRPr sz="2880">
                <a:solidFill>
                  <a:srgbClr val="FFFFFF"/>
                </a:solidFill>
                <a:latin typeface="EAS Sans Bold"/>
                <a:ea typeface="EAS Sans Bold"/>
                <a:cs typeface="EAS Sans Bold"/>
                <a:sym typeface="EAS Sans Bold"/>
              </a:defRPr>
            </a:lvl1pPr>
          </a:lstStyle>
          <a:p>
            <a:pPr>
              <a:defRPr>
                <a:latin typeface="EAS Sans Regular"/>
                <a:ea typeface="EAS Sans Regular"/>
                <a:cs typeface="EAS Sans Regular"/>
                <a:sym typeface="EAS Sans Regular"/>
              </a:defRPr>
            </a:pPr>
            <a:r>
              <a:rPr>
                <a:latin typeface="EAS Sans Bold"/>
                <a:ea typeface="EAS Sans Bold"/>
                <a:cs typeface="EAS Sans Bold"/>
                <a:sym typeface="EAS Sans Bold"/>
              </a:rPr>
              <a:t>CHOOSE A CONSISTENT STYLE</a:t>
            </a:r>
          </a:p>
        </p:txBody>
      </p:sp>
      <p:sp>
        <p:nvSpPr>
          <p:cNvPr id="115" name="Shape 115"/>
          <p:cNvSpPr/>
          <p:nvPr/>
        </p:nvSpPr>
        <p:spPr>
          <a:xfrm>
            <a:off x="-6282" y="1540445"/>
            <a:ext cx="12204564" cy="1429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normAutofit/>
          </a:bodyPr>
          <a:lstStyle/>
          <a:p>
            <a:pPr>
              <a:lnSpc>
                <a:spcPct val="120000"/>
              </a:lnSpc>
              <a:defRPr sz="2600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START WITH THIS SLIDE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Making your presentation clean, clear, &amp; simple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This template is found if you </a:t>
            </a:r>
            <a:r>
              <a:rPr b="1"/>
              <a:t>CLICK “ADD SLIDE” &gt; CLICK THE IMAGE OF TITLE SLIDE</a:t>
            </a:r>
          </a:p>
        </p:txBody>
      </p:sp>
      <p:sp>
        <p:nvSpPr>
          <p:cNvPr id="116" name="Shape 116"/>
          <p:cNvSpPr/>
          <p:nvPr/>
        </p:nvSpPr>
        <p:spPr>
          <a:xfrm>
            <a:off x="9239318" y="1683295"/>
            <a:ext cx="2215171" cy="37251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01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default Title and Body tags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Add your title and use </a:t>
            </a:r>
            <a:r>
              <a:rPr b="1"/>
              <a:t>48 BOLD Open Sans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b="1"/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Add your subtitle and use </a:t>
            </a:r>
            <a:r>
              <a:rPr b="1"/>
              <a:t>32 REGULAR Open Sans</a:t>
            </a:r>
          </a:p>
          <a:p>
            <a:pPr defTabSz="457200">
              <a:lnSpc>
                <a:spcPct val="120000"/>
              </a:lnSpc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b="1"/>
          </a:p>
          <a:p>
            <a:pPr defTabSz="457200">
              <a:lnSpc>
                <a:spcPct val="120000"/>
              </a:lnSpc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Add your name/date and use </a:t>
            </a:r>
            <a:r>
              <a:rPr b="1"/>
              <a:t>15 REGULAR Open Sans</a:t>
            </a:r>
          </a:p>
        </p:txBody>
      </p:sp>
      <p:sp>
        <p:nvSpPr>
          <p:cNvPr id="117" name="Shape 117"/>
          <p:cNvSpPr/>
          <p:nvPr/>
        </p:nvSpPr>
        <p:spPr>
          <a:xfrm>
            <a:off x="1055011" y="3905879"/>
            <a:ext cx="2215171" cy="2293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02</a:t>
            </a:r>
          </a:p>
          <a:p>
            <a:pPr defTabSz="457200">
              <a:defRPr sz="1200">
                <a:solidFill>
                  <a:srgbClr val="3A3B3B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an image if desired. Ideally this image is consistent with all other presentations from your org.</a:t>
            </a:r>
          </a:p>
        </p:txBody>
      </p:sp>
      <p:sp>
        <p:nvSpPr>
          <p:cNvPr id="118" name="Shape 118"/>
          <p:cNvSpPr/>
          <p:nvPr/>
        </p:nvSpPr>
        <p:spPr>
          <a:xfrm rot="20435687">
            <a:off x="2152942" y="3778140"/>
            <a:ext cx="1752109" cy="4331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456" extrusionOk="0">
                <a:moveTo>
                  <a:pt x="0" y="8354"/>
                </a:moveTo>
                <a:cubicBezTo>
                  <a:pt x="3466" y="2114"/>
                  <a:pt x="7197" y="-1144"/>
                  <a:pt x="10806" y="366"/>
                </a:cubicBezTo>
                <a:cubicBezTo>
                  <a:pt x="14840" y="2054"/>
                  <a:pt x="18598" y="9523"/>
                  <a:pt x="21600" y="20456"/>
                </a:cubicBezTo>
              </a:path>
            </a:pathLst>
          </a:custGeom>
          <a:ln w="63500">
            <a:solidFill>
              <a:srgbClr val="CB268A"/>
            </a:solidFill>
            <a:miter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19" name="Shape 119"/>
          <p:cNvSpPr/>
          <p:nvPr/>
        </p:nvSpPr>
        <p:spPr>
          <a:xfrm rot="21295415" flipH="1">
            <a:off x="6772972" y="2383270"/>
            <a:ext cx="2354626" cy="11563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81" extrusionOk="0">
                <a:moveTo>
                  <a:pt x="0" y="175"/>
                </a:moveTo>
                <a:cubicBezTo>
                  <a:pt x="4074" y="-519"/>
                  <a:pt x="8178" y="858"/>
                  <a:pt x="11878" y="4242"/>
                </a:cubicBezTo>
                <a:cubicBezTo>
                  <a:pt x="15892" y="7915"/>
                  <a:pt x="19260" y="13822"/>
                  <a:pt x="21600" y="21081"/>
                </a:cubicBezTo>
              </a:path>
            </a:pathLst>
          </a:custGeom>
          <a:ln w="63500">
            <a:solidFill>
              <a:srgbClr val="CB268A"/>
            </a:solidFill>
            <a:miter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20" name="Shape 120"/>
          <p:cNvSpPr/>
          <p:nvPr/>
        </p:nvSpPr>
        <p:spPr>
          <a:xfrm>
            <a:off x="9239318" y="5308748"/>
            <a:ext cx="2215171" cy="2293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03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Add your organization logo in the bottom right of the  master slides</a:t>
            </a:r>
          </a:p>
        </p:txBody>
      </p:sp>
      <p:sp>
        <p:nvSpPr>
          <p:cNvPr id="121" name="Shape 121"/>
          <p:cNvSpPr/>
          <p:nvPr/>
        </p:nvSpPr>
        <p:spPr>
          <a:xfrm rot="10280374">
            <a:off x="8550656" y="5721845"/>
            <a:ext cx="717492" cy="1901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662" extrusionOk="0">
                <a:moveTo>
                  <a:pt x="0" y="5116"/>
                </a:moveTo>
                <a:cubicBezTo>
                  <a:pt x="3142" y="636"/>
                  <a:pt x="6544" y="-938"/>
                  <a:pt x="9897" y="538"/>
                </a:cubicBezTo>
                <a:cubicBezTo>
                  <a:pt x="14300" y="2476"/>
                  <a:pt x="18408" y="9541"/>
                  <a:pt x="21600" y="20662"/>
                </a:cubicBezTo>
              </a:path>
            </a:pathLst>
          </a:custGeom>
          <a:ln w="63500">
            <a:solidFill>
              <a:srgbClr val="CB268A"/>
            </a:solidFill>
            <a:miter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/>
        </p:nvSpPr>
        <p:spPr>
          <a:xfrm>
            <a:off x="-6282" y="1540445"/>
            <a:ext cx="12204564" cy="1429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normAutofit/>
          </a:bodyPr>
          <a:lstStyle/>
          <a:p>
            <a:pPr>
              <a:lnSpc>
                <a:spcPct val="120000"/>
              </a:lnSpc>
              <a:defRPr sz="2600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END WITH THIS SLIDE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Making your presentation clean, clear, &amp; simple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This template is found if you </a:t>
            </a:r>
            <a:r>
              <a:rPr b="1"/>
              <a:t>CLICK “ADD SLIDE” &gt; CLICK IMAGE OF END SLIDE</a:t>
            </a:r>
          </a:p>
        </p:txBody>
      </p:sp>
      <p:pic>
        <p:nvPicPr>
          <p:cNvPr id="124" name="Screen Shot 2016-04-01 at 11.38.0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4900" y="3086100"/>
            <a:ext cx="4902200" cy="2757488"/>
          </a:xfrm>
          <a:prstGeom prst="rect">
            <a:avLst/>
          </a:prstGeom>
          <a:ln w="12700">
            <a:miter lim="400000"/>
          </a:ln>
          <a:effectLst>
            <a:outerShdw blurRad="101600" dist="25400" dir="5400000" rotWithShape="0">
              <a:srgbClr val="000000">
                <a:alpha val="24696"/>
              </a:srgbClr>
            </a:outerShdw>
          </a:effectLst>
        </p:spPr>
      </p:pic>
      <p:sp>
        <p:nvSpPr>
          <p:cNvPr id="125" name="Shape 12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lnSpc>
                <a:spcPct val="90000"/>
              </a:lnSpc>
              <a:defRPr sz="219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BEFORE YOU BEGIN: ENDING</a:t>
            </a:r>
          </a:p>
        </p:txBody>
      </p:sp>
      <p:sp>
        <p:nvSpPr>
          <p:cNvPr id="126" name="Shape 126"/>
          <p:cNvSpPr/>
          <p:nvPr/>
        </p:nvSpPr>
        <p:spPr>
          <a:xfrm>
            <a:off x="9175818" y="2597695"/>
            <a:ext cx="2215171" cy="3410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01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PROVIDE CONTACT INFORMATION AS AN EFFECTIVE WAY FOR VIEWERS TO REACH OUT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ADD YOU NAME/TITLE/EMAIL ADDRESS AND USE 18 REGULAR Open Sans</a:t>
            </a:r>
          </a:p>
        </p:txBody>
      </p:sp>
      <p:sp>
        <p:nvSpPr>
          <p:cNvPr id="127" name="Shape 127"/>
          <p:cNvSpPr/>
          <p:nvPr/>
        </p:nvSpPr>
        <p:spPr>
          <a:xfrm>
            <a:off x="1055011" y="3905879"/>
            <a:ext cx="2215171" cy="2293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02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ADD A CLOSING MESSAGE. IT’S FRIENDLY AND EFFECTIVE IN COMMUNICATION THE PRESENTATION IS FINISHED.</a:t>
            </a:r>
          </a:p>
        </p:txBody>
      </p:sp>
      <p:sp>
        <p:nvSpPr>
          <p:cNvPr id="128" name="Shape 128"/>
          <p:cNvSpPr/>
          <p:nvPr/>
        </p:nvSpPr>
        <p:spPr>
          <a:xfrm rot="20435687">
            <a:off x="2181054" y="3773895"/>
            <a:ext cx="1672763" cy="6148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349" extrusionOk="0">
                <a:moveTo>
                  <a:pt x="0" y="6285"/>
                </a:moveTo>
                <a:cubicBezTo>
                  <a:pt x="3503" y="1004"/>
                  <a:pt x="7517" y="-1251"/>
                  <a:pt x="11319" y="687"/>
                </a:cubicBezTo>
                <a:cubicBezTo>
                  <a:pt x="15674" y="2907"/>
                  <a:pt x="19388" y="10275"/>
                  <a:pt x="21600" y="20349"/>
                </a:cubicBezTo>
              </a:path>
            </a:pathLst>
          </a:custGeom>
          <a:ln w="63500">
            <a:solidFill>
              <a:srgbClr val="CB268A"/>
            </a:solidFill>
            <a:miter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29" name="Shape 129"/>
          <p:cNvSpPr/>
          <p:nvPr/>
        </p:nvSpPr>
        <p:spPr>
          <a:xfrm rot="21295415" flipH="1">
            <a:off x="6727343" y="3062127"/>
            <a:ext cx="2405638" cy="1388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882" extrusionOk="0">
                <a:moveTo>
                  <a:pt x="0" y="273"/>
                </a:moveTo>
                <a:cubicBezTo>
                  <a:pt x="4733" y="-718"/>
                  <a:pt x="9533" y="1001"/>
                  <a:pt x="13576" y="5194"/>
                </a:cubicBezTo>
                <a:cubicBezTo>
                  <a:pt x="17177" y="8929"/>
                  <a:pt x="19970" y="14453"/>
                  <a:pt x="21600" y="20882"/>
                </a:cubicBezTo>
              </a:path>
            </a:pathLst>
          </a:custGeom>
          <a:ln w="63500">
            <a:solidFill>
              <a:srgbClr val="CB268A"/>
            </a:solidFill>
            <a:miter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Here’s some advice: 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-6282" y="1540445"/>
            <a:ext cx="12204564" cy="1429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normAutofit/>
          </a:bodyPr>
          <a:lstStyle/>
          <a:p>
            <a:pPr>
              <a:lnSpc>
                <a:spcPct val="120000"/>
              </a:lnSpc>
              <a:defRPr sz="2600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dirty="0">
                <a:latin typeface="Open Sans Semibold"/>
                <a:ea typeface="Open Sans Semibold"/>
                <a:cs typeface="Open Sans Semibold"/>
                <a:sym typeface="Open Sans Semibold"/>
              </a:rPr>
              <a:t>CHOOSE A CONSISTENT STYLE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dirty="0"/>
              <a:t>Making your presentation clean, clear, &amp; simple</a:t>
            </a:r>
          </a:p>
        </p:txBody>
      </p:sp>
      <p:pic>
        <p:nvPicPr>
          <p:cNvPr id="133" name="Screen Shot 2016-04-01 at 13.10.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4900" y="3086100"/>
            <a:ext cx="4902200" cy="2757488"/>
          </a:xfrm>
          <a:prstGeom prst="rect">
            <a:avLst/>
          </a:prstGeom>
          <a:ln w="12700">
            <a:miter lim="400000"/>
          </a:ln>
          <a:effectLst>
            <a:outerShdw blurRad="101600" dist="25400" dir="5400000" rotWithShape="0">
              <a:srgbClr val="000000">
                <a:alpha val="24696"/>
              </a:srgbClr>
            </a:outerShdw>
          </a:effectLst>
        </p:spPr>
      </p:pic>
      <p:sp>
        <p:nvSpPr>
          <p:cNvPr id="134" name="Shape 134"/>
          <p:cNvSpPr/>
          <p:nvPr/>
        </p:nvSpPr>
        <p:spPr>
          <a:xfrm>
            <a:off x="9163118" y="1874851"/>
            <a:ext cx="2215171" cy="3410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03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CONSISTENT COLORS ACROSS THE PRESENTATION. 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defRPr sz="1200">
                <a:solidFill>
                  <a:srgbClr val="4C4E4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solidFill>
                  <a:srgbClr val="191A1A"/>
                </a:solidFill>
              </a:rPr>
              <a:t>IDEALLY YOU HAVE A</a:t>
            </a:r>
            <a:r>
              <a:t> </a:t>
            </a:r>
            <a:r>
              <a:rPr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PRIMARY</a:t>
            </a:r>
            <a:r>
              <a:t> </a:t>
            </a:r>
            <a:r>
              <a:rPr>
                <a:solidFill>
                  <a:srgbClr val="191A1A"/>
                </a:solidFill>
              </a:rPr>
              <a:t>AND</a:t>
            </a:r>
            <a:r>
              <a:t> </a:t>
            </a:r>
            <a:r>
              <a:rPr>
                <a:solidFill>
                  <a:srgbClr val="039CF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SECONDARY</a:t>
            </a:r>
            <a:r>
              <a:t> </a:t>
            </a:r>
            <a:r>
              <a:rPr>
                <a:solidFill>
                  <a:srgbClr val="191A1A"/>
                </a:solidFill>
              </a:rPr>
              <a:t>COLOR, WITH DARK GREY USED FOR SUPPLEMENTARY TEXT.</a:t>
            </a:r>
          </a:p>
        </p:txBody>
      </p:sp>
      <p:sp>
        <p:nvSpPr>
          <p:cNvPr id="135" name="Shape 135"/>
          <p:cNvSpPr/>
          <p:nvPr/>
        </p:nvSpPr>
        <p:spPr>
          <a:xfrm>
            <a:off x="1105811" y="2865277"/>
            <a:ext cx="2215171" cy="1429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01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HEADINGS, USE </a:t>
            </a:r>
            <a:r>
              <a:rPr b="1"/>
              <a:t>30 BOLD Open Sans</a:t>
            </a:r>
          </a:p>
        </p:txBody>
      </p:sp>
      <p:sp>
        <p:nvSpPr>
          <p:cNvPr id="136" name="Shape 136"/>
          <p:cNvSpPr/>
          <p:nvPr/>
        </p:nvSpPr>
        <p:spPr>
          <a:xfrm rot="20435687">
            <a:off x="1929005" y="2675213"/>
            <a:ext cx="1570445" cy="815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30" extrusionOk="0">
                <a:moveTo>
                  <a:pt x="0" y="3232"/>
                </a:moveTo>
                <a:cubicBezTo>
                  <a:pt x="4043" y="-777"/>
                  <a:pt x="8714" y="-1070"/>
                  <a:pt x="12867" y="2426"/>
                </a:cubicBezTo>
                <a:cubicBezTo>
                  <a:pt x="16839" y="5770"/>
                  <a:pt x="19990" y="12301"/>
                  <a:pt x="21600" y="20530"/>
                </a:cubicBezTo>
              </a:path>
            </a:pathLst>
          </a:custGeom>
          <a:ln w="63500">
            <a:solidFill>
              <a:srgbClr val="E52B93"/>
            </a:solidFill>
            <a:miter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37" name="Shape 137"/>
          <p:cNvSpPr/>
          <p:nvPr/>
        </p:nvSpPr>
        <p:spPr>
          <a:xfrm rot="21295415" flipH="1">
            <a:off x="6702473" y="2385836"/>
            <a:ext cx="2301385" cy="10298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866" extrusionOk="0">
                <a:moveTo>
                  <a:pt x="0" y="381"/>
                </a:moveTo>
                <a:cubicBezTo>
                  <a:pt x="4150" y="-734"/>
                  <a:pt x="8362" y="611"/>
                  <a:pt x="12184" y="4272"/>
                </a:cubicBezTo>
                <a:cubicBezTo>
                  <a:pt x="15955" y="7883"/>
                  <a:pt x="19207" y="13614"/>
                  <a:pt x="21600" y="20866"/>
                </a:cubicBezTo>
              </a:path>
            </a:pathLst>
          </a:custGeom>
          <a:ln w="63500">
            <a:solidFill>
              <a:srgbClr val="E52B93"/>
            </a:solidFill>
            <a:miter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1359811" y="4503577"/>
            <a:ext cx="2215171" cy="1988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02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SAME FONT AND FONT SIZES.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ONLY USE </a:t>
            </a: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BOLD</a:t>
            </a:r>
            <a:r>
              <a:t> FOR KEY WORDS</a:t>
            </a:r>
          </a:p>
        </p:txBody>
      </p:sp>
      <p:sp>
        <p:nvSpPr>
          <p:cNvPr id="139" name="Shape 139"/>
          <p:cNvSpPr/>
          <p:nvPr/>
        </p:nvSpPr>
        <p:spPr>
          <a:xfrm rot="20435687">
            <a:off x="2384028" y="4359536"/>
            <a:ext cx="2146312" cy="1968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34" extrusionOk="0">
                <a:moveTo>
                  <a:pt x="0" y="17260"/>
                </a:moveTo>
                <a:cubicBezTo>
                  <a:pt x="3264" y="5970"/>
                  <a:pt x="6668" y="151"/>
                  <a:pt x="10095" y="3"/>
                </a:cubicBezTo>
                <a:cubicBezTo>
                  <a:pt x="14016" y="-166"/>
                  <a:pt x="17910" y="7087"/>
                  <a:pt x="21600" y="21434"/>
                </a:cubicBezTo>
              </a:path>
            </a:pathLst>
          </a:custGeom>
          <a:ln w="63500">
            <a:solidFill>
              <a:srgbClr val="E52B93"/>
            </a:solidFill>
            <a:miter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9163118" y="4795677"/>
            <a:ext cx="2215171" cy="1684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lnSpc>
                <a:spcPct val="120000"/>
              </a:lnSpc>
              <a:defRPr sz="3000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04</a:t>
            </a:r>
          </a:p>
          <a:p>
            <a:pPr defTabSz="457200"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KEEP TO ONE KEY MESSAGE PER SLIDE AND DON’T BE AFRAID OF WHITE SPACE</a:t>
            </a:r>
          </a:p>
        </p:txBody>
      </p:sp>
      <p:sp>
        <p:nvSpPr>
          <p:cNvPr id="141" name="Shape 1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lnSpc>
                <a:spcPct val="90000"/>
              </a:lnSpc>
              <a:defRPr sz="219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BEFORE YOU BEGIN: CONSISTENCY</a:t>
            </a:r>
          </a:p>
        </p:txBody>
      </p:sp>
      <p:sp>
        <p:nvSpPr>
          <p:cNvPr id="142" name="Shape 142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Here’s some advice: 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/>
        </p:nvSpPr>
        <p:spPr>
          <a:xfrm>
            <a:off x="-6282" y="1540445"/>
            <a:ext cx="12204564" cy="1429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normAutofit/>
          </a:bodyPr>
          <a:lstStyle/>
          <a:p>
            <a:pPr>
              <a:lnSpc>
                <a:spcPct val="120000"/>
              </a:lnSpc>
              <a:defRPr sz="2600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A RANGE OF TEMPLATES WITH MASTER SLIDES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Making your presentation clean, clear, &amp; simple</a:t>
            </a:r>
          </a:p>
          <a:p>
            <a:pPr defTabSz="457200">
              <a:lnSpc>
                <a:spcPct val="120000"/>
              </a:lnSpc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Master Slides to create reusable templates and layouts</a:t>
            </a:r>
          </a:p>
        </p:txBody>
      </p:sp>
      <p:sp>
        <p:nvSpPr>
          <p:cNvPr id="145" name="Shape 14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lnSpc>
                <a:spcPct val="90000"/>
              </a:lnSpc>
              <a:defRPr sz="2190">
                <a:solidFill>
                  <a:srgbClr val="CB268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BEFORE YOU BEGIN: USE MASTER SLIDES</a:t>
            </a:r>
          </a:p>
        </p:txBody>
      </p:sp>
      <p:pic>
        <p:nvPicPr>
          <p:cNvPr id="146" name="Screen Shot 2016-04-01 at 13.21.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2178" y="3430562"/>
            <a:ext cx="3677444" cy="2068563"/>
          </a:xfrm>
          <a:prstGeom prst="rect">
            <a:avLst/>
          </a:prstGeom>
          <a:ln w="12700">
            <a:miter lim="400000"/>
          </a:ln>
          <a:effectLst>
            <a:outerShdw blurRad="101600" dist="25400" dir="5400000" rotWithShape="0">
              <a:srgbClr val="000000">
                <a:alpha val="24696"/>
              </a:srgbClr>
            </a:outerShdw>
          </a:effectLst>
        </p:spPr>
      </p:pic>
      <p:pic>
        <p:nvPicPr>
          <p:cNvPr id="147" name="Screen Shot 2016-04-01 at 13.21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32378" y="3430562"/>
            <a:ext cx="3677444" cy="2068563"/>
          </a:xfrm>
          <a:prstGeom prst="rect">
            <a:avLst/>
          </a:prstGeom>
          <a:ln w="12700">
            <a:miter lim="400000"/>
          </a:ln>
          <a:effectLst>
            <a:outerShdw blurRad="101600" dist="25400" dir="5400000" rotWithShape="0">
              <a:srgbClr val="000000">
                <a:alpha val="24696"/>
              </a:srgbClr>
            </a:outerShdw>
          </a:effectLst>
        </p:spPr>
      </p:pic>
      <p:pic>
        <p:nvPicPr>
          <p:cNvPr id="148" name="Screen Shot 2016-04-01 at 13.21.3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57278" y="3430562"/>
            <a:ext cx="3677444" cy="2068563"/>
          </a:xfrm>
          <a:prstGeom prst="rect">
            <a:avLst/>
          </a:prstGeom>
          <a:ln w="12700">
            <a:miter lim="400000"/>
          </a:ln>
          <a:effectLst>
            <a:outerShdw blurRad="101600" dist="25400" dir="5400000" rotWithShape="0">
              <a:srgbClr val="000000">
                <a:alpha val="24696"/>
              </a:srgbClr>
            </a:outerShdw>
          </a:effectLst>
        </p:spPr>
      </p:pic>
      <p:sp>
        <p:nvSpPr>
          <p:cNvPr id="149" name="Shape 149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Here’s some advice: 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defRPr sz="2190">
                <a:solidFill>
                  <a:srgbClr val="E52B9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FONTS</a:t>
            </a:r>
          </a:p>
        </p:txBody>
      </p:sp>
      <p:sp>
        <p:nvSpPr>
          <p:cNvPr id="152" name="Shape 152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This presentation leverages Open Sans</a:t>
            </a:r>
          </a:p>
        </p:txBody>
      </p:sp>
      <p:sp>
        <p:nvSpPr>
          <p:cNvPr id="153" name="Shape 153"/>
          <p:cNvSpPr/>
          <p:nvPr/>
        </p:nvSpPr>
        <p:spPr>
          <a:xfrm>
            <a:off x="338900" y="1874677"/>
            <a:ext cx="4009740" cy="45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 defTabSz="457200"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b="1"/>
              <a:t>OPEN SANS IS AN OPEN SOURCE TYPEFACE. </a:t>
            </a:r>
            <a:r>
              <a:t>Open Sans was designed with an upright stress, open forms and a neutral, yet friendly appearance. It was optimized for print, web, and mobile interfaces, and has excellent legibility characteristics in its letterforms.</a:t>
            </a:r>
          </a:p>
          <a:p>
            <a:pPr defTabSz="457200"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b="1"/>
              <a:t>CAPITALIZATION</a:t>
            </a:r>
            <a:r>
              <a:t> </a:t>
            </a:r>
          </a:p>
          <a:p>
            <a:pPr defTabSz="457200"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 good rule of thumb is, capitalize headings and page titles, then use lowercase for all descriptive text.</a:t>
            </a:r>
          </a:p>
          <a:p>
            <a:pPr defTabSz="457200">
              <a:defRPr sz="14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defRPr sz="1400">
                <a:solidFill>
                  <a:srgbClr val="4C4E4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DOWNLOAD</a:t>
            </a:r>
          </a:p>
          <a:p>
            <a:pPr defTabSz="457200">
              <a:lnSpc>
                <a:spcPct val="120000"/>
              </a:lnSpc>
              <a:defRPr sz="1500">
                <a:solidFill>
                  <a:srgbClr val="4C4E4F"/>
                </a:solidFill>
                <a:latin typeface="EAS Sans Regular"/>
                <a:ea typeface="EAS Sans Regular"/>
                <a:cs typeface="EAS Sans Regular"/>
                <a:sym typeface="EAS Sans Regular"/>
              </a:defRPr>
            </a:pPr>
            <a:endParaRPr u="sng">
              <a:solidFill>
                <a:srgbClr val="0563C1"/>
              </a:solidFill>
              <a:uFill>
                <a:solidFill>
                  <a:srgbClr val="0563C1"/>
                </a:solidFill>
              </a:uFill>
              <a:hlinkClick r:id="rId3"/>
            </a:endParaRPr>
          </a:p>
        </p:txBody>
      </p:sp>
      <p:pic>
        <p:nvPicPr>
          <p:cNvPr id="154" name="Screen Shot 2017-02-10 at 14.00.1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12972" y="1290991"/>
            <a:ext cx="6349094" cy="46217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67512">
              <a:defRPr sz="2190">
                <a:solidFill>
                  <a:srgbClr val="E52B93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>
              <a:defRPr>
                <a:latin typeface="Open Sans"/>
                <a:ea typeface="Open Sans"/>
                <a:cs typeface="Open Sans"/>
                <a:sym typeface="Open Sans"/>
              </a:defRPr>
            </a:pPr>
            <a:r>
              <a:rPr>
                <a:latin typeface="Open Sans Semibold"/>
                <a:ea typeface="Open Sans Semibold"/>
                <a:cs typeface="Open Sans Semibold"/>
                <a:sym typeface="Open Sans Semibold"/>
              </a:rPr>
              <a:t>COLORS</a:t>
            </a:r>
          </a:p>
        </p:txBody>
      </p:sp>
      <p:sp>
        <p:nvSpPr>
          <p:cNvPr id="157" name="Shape 157"/>
          <p:cNvSpPr/>
          <p:nvPr/>
        </p:nvSpPr>
        <p:spPr>
          <a:xfrm>
            <a:off x="-6282" y="883195"/>
            <a:ext cx="12204564" cy="57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normAutofit/>
          </a:bodyPr>
          <a:lstStyle>
            <a:lvl1pPr defTabSz="457200">
              <a:defRPr sz="15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Colors are defined via the base colors of EAIT’s design system, Joystick.</a:t>
            </a:r>
          </a:p>
        </p:txBody>
      </p:sp>
      <p:grpSp>
        <p:nvGrpSpPr>
          <p:cNvPr id="168" name="Group 168"/>
          <p:cNvGrpSpPr/>
          <p:nvPr/>
        </p:nvGrpSpPr>
        <p:grpSpPr>
          <a:xfrm>
            <a:off x="4777355" y="3328238"/>
            <a:ext cx="6855285" cy="2780066"/>
            <a:chOff x="-23244" y="1192150"/>
            <a:chExt cx="6855284" cy="2780064"/>
          </a:xfrm>
        </p:grpSpPr>
        <p:sp>
          <p:nvSpPr>
            <p:cNvPr id="158" name="Shape 158"/>
            <p:cNvSpPr/>
            <p:nvPr/>
          </p:nvSpPr>
          <p:spPr>
            <a:xfrm>
              <a:off x="-23245" y="1192150"/>
              <a:ext cx="1123658" cy="4621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MINT</a:t>
              </a:r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#E21B4F</a:t>
              </a:r>
            </a:p>
          </p:txBody>
        </p:sp>
        <p:sp>
          <p:nvSpPr>
            <p:cNvPr id="159" name="Shape 159"/>
            <p:cNvSpPr/>
            <p:nvPr/>
          </p:nvSpPr>
          <p:spPr>
            <a:xfrm>
              <a:off x="1406487" y="1192150"/>
              <a:ext cx="1123657" cy="4621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PINE</a:t>
              </a:r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#F17A2F</a:t>
              </a:r>
            </a:p>
          </p:txBody>
        </p:sp>
        <p:sp>
          <p:nvSpPr>
            <p:cNvPr id="160" name="Shape 160"/>
            <p:cNvSpPr/>
            <p:nvPr/>
          </p:nvSpPr>
          <p:spPr>
            <a:xfrm>
              <a:off x="2839493" y="1192150"/>
              <a:ext cx="1123658" cy="4621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SKY</a:t>
              </a:r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#F1D40A</a:t>
              </a:r>
            </a:p>
          </p:txBody>
        </p:sp>
        <p:sp>
          <p:nvSpPr>
            <p:cNvPr id="161" name="Shape 161"/>
            <p:cNvSpPr/>
            <p:nvPr/>
          </p:nvSpPr>
          <p:spPr>
            <a:xfrm>
              <a:off x="4256526" y="1192150"/>
              <a:ext cx="1123658" cy="4621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BLUEBONNET</a:t>
              </a:r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#24DC89</a:t>
              </a:r>
            </a:p>
          </p:txBody>
        </p:sp>
        <p:sp>
          <p:nvSpPr>
            <p:cNvPr id="162" name="Shape 162"/>
            <p:cNvSpPr/>
            <p:nvPr/>
          </p:nvSpPr>
          <p:spPr>
            <a:xfrm>
              <a:off x="5708382" y="1192150"/>
              <a:ext cx="1123658" cy="4621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BERRY</a:t>
              </a:r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#24DCC9</a:t>
              </a:r>
            </a:p>
          </p:txBody>
        </p:sp>
        <p:sp>
          <p:nvSpPr>
            <p:cNvPr id="163" name="Shape 163"/>
            <p:cNvSpPr/>
            <p:nvPr/>
          </p:nvSpPr>
          <p:spPr>
            <a:xfrm>
              <a:off x="-23245" y="3229133"/>
              <a:ext cx="1123658" cy="462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PLUM</a:t>
              </a:r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#42C4FF</a:t>
              </a:r>
            </a:p>
          </p:txBody>
        </p:sp>
        <p:sp>
          <p:nvSpPr>
            <p:cNvPr id="164" name="Shape 164"/>
            <p:cNvSpPr/>
            <p:nvPr/>
          </p:nvSpPr>
          <p:spPr>
            <a:xfrm>
              <a:off x="1406487" y="3229133"/>
              <a:ext cx="1123657" cy="462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RASPBERRY</a:t>
              </a:r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#4260FF</a:t>
              </a:r>
            </a:p>
          </p:txBody>
        </p:sp>
        <p:sp>
          <p:nvSpPr>
            <p:cNvPr id="165" name="Shape 165"/>
            <p:cNvSpPr/>
            <p:nvPr/>
          </p:nvSpPr>
          <p:spPr>
            <a:xfrm>
              <a:off x="2839493" y="3229133"/>
              <a:ext cx="1123658" cy="7262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CHERRY (ERROR)</a:t>
              </a:r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#A01BE2</a:t>
              </a:r>
            </a:p>
          </p:txBody>
        </p:sp>
        <p:sp>
          <p:nvSpPr>
            <p:cNvPr id="166" name="Shape 166"/>
            <p:cNvSpPr/>
            <p:nvPr/>
          </p:nvSpPr>
          <p:spPr>
            <a:xfrm>
              <a:off x="4256526" y="3229133"/>
              <a:ext cx="1123658" cy="707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TANGERINE (WARNING)</a:t>
              </a:r>
              <a:endParaRPr spc="73"/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#E21B93</a:t>
              </a:r>
            </a:p>
          </p:txBody>
        </p:sp>
        <p:sp>
          <p:nvSpPr>
            <p:cNvPr id="167" name="Shape 167"/>
            <p:cNvSpPr/>
            <p:nvPr/>
          </p:nvSpPr>
          <p:spPr>
            <a:xfrm>
              <a:off x="5708382" y="3229133"/>
              <a:ext cx="1123658" cy="7430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LIME (SUCCESS)</a:t>
              </a:r>
            </a:p>
            <a:p>
              <a:pPr algn="ctr" defTabSz="457200">
                <a:lnSpc>
                  <a:spcPts val="1600"/>
                </a:lnSpc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100" spc="88">
                  <a:solidFill>
                    <a:srgbClr val="191A1A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rPr spc="73"/>
                <a:t>#FF83E1</a:t>
              </a:r>
            </a:p>
          </p:txBody>
        </p:sp>
      </p:grpSp>
      <p:sp>
        <p:nvSpPr>
          <p:cNvPr id="169" name="Shape 169"/>
          <p:cNvSpPr/>
          <p:nvPr/>
        </p:nvSpPr>
        <p:spPr>
          <a:xfrm>
            <a:off x="338900" y="1874677"/>
            <a:ext cx="3796023" cy="45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 defTabSz="457200">
              <a:lnSpc>
                <a:spcPct val="120000"/>
              </a:lnSpc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These basic colors can be used to establish extended variations or themes inside your presentations.</a:t>
            </a:r>
          </a:p>
          <a:p>
            <a:pPr defTabSz="457200">
              <a:lnSpc>
                <a:spcPct val="120000"/>
              </a:lnSpc>
              <a:defRPr sz="1200">
                <a:solidFill>
                  <a:srgbClr val="4C4E4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lnSpc>
                <a:spcPct val="120000"/>
              </a:lnSpc>
              <a:defRPr sz="1200" b="1">
                <a:solidFill>
                  <a:srgbClr val="CB268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PRIMARY COLOR</a:t>
            </a:r>
          </a:p>
          <a:p>
            <a:pPr defTabSz="457200">
              <a:lnSpc>
                <a:spcPct val="120000"/>
              </a:lnSpc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Choose one primary color to be the key highlight color throughout your presentation. This color should be used for your most important text.</a:t>
            </a:r>
          </a:p>
          <a:p>
            <a:pPr defTabSz="457200">
              <a:lnSpc>
                <a:spcPct val="120000"/>
              </a:lnSpc>
              <a:defRPr sz="1200">
                <a:solidFill>
                  <a:srgbClr val="4C4E4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lnSpc>
                <a:spcPct val="120000"/>
              </a:lnSpc>
              <a:defRPr sz="1200" b="1">
                <a:solidFill>
                  <a:srgbClr val="039CF8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SECONDARY COLOR</a:t>
            </a:r>
          </a:p>
          <a:p>
            <a:pPr defTabSz="457200">
              <a:lnSpc>
                <a:spcPct val="120000"/>
              </a:lnSpc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Select a secondary color for alternate highlights</a:t>
            </a:r>
          </a:p>
          <a:p>
            <a:pPr defTabSz="457200">
              <a:lnSpc>
                <a:spcPct val="120000"/>
              </a:lnSpc>
              <a:defRPr sz="1200">
                <a:solidFill>
                  <a:srgbClr val="4C4E4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  <a:p>
            <a:pPr defTabSz="457200">
              <a:lnSpc>
                <a:spcPct val="120000"/>
              </a:lnSpc>
              <a:defRPr sz="1200" b="1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DEFAULT COLOR</a:t>
            </a:r>
          </a:p>
          <a:p>
            <a:pPr defTabSz="457200">
              <a:lnSpc>
                <a:spcPct val="120000"/>
              </a:lnSpc>
              <a:defRPr sz="1200">
                <a:solidFill>
                  <a:srgbClr val="191A1A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all additional text, use the </a:t>
            </a:r>
            <a:r>
              <a:rPr b="1"/>
              <a:t>GREY COLOR OF #191919.</a:t>
            </a:r>
          </a:p>
        </p:txBody>
      </p:sp>
      <p:sp>
        <p:nvSpPr>
          <p:cNvPr id="170" name="Shape 170"/>
          <p:cNvSpPr/>
          <p:nvPr/>
        </p:nvSpPr>
        <p:spPr>
          <a:xfrm>
            <a:off x="4789537" y="2117923"/>
            <a:ext cx="1115567" cy="1115567"/>
          </a:xfrm>
          <a:prstGeom prst="ellipse">
            <a:avLst/>
          </a:prstGeom>
          <a:solidFill>
            <a:srgbClr val="49C77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6211937" y="2117923"/>
            <a:ext cx="1115567" cy="1115567"/>
          </a:xfrm>
          <a:prstGeom prst="ellipse">
            <a:avLst/>
          </a:prstGeom>
          <a:solidFill>
            <a:srgbClr val="22A4A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7634337" y="2117923"/>
            <a:ext cx="1115567" cy="1115567"/>
          </a:xfrm>
          <a:prstGeom prst="ellipse">
            <a:avLst/>
          </a:prstGeom>
          <a:solidFill>
            <a:srgbClr val="039CF8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3" name="Shape 173"/>
          <p:cNvSpPr/>
          <p:nvPr/>
        </p:nvSpPr>
        <p:spPr>
          <a:xfrm>
            <a:off x="9056737" y="2117923"/>
            <a:ext cx="1115567" cy="1115567"/>
          </a:xfrm>
          <a:prstGeom prst="ellipse">
            <a:avLst/>
          </a:prstGeom>
          <a:solidFill>
            <a:srgbClr val="4073D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4" name="Shape 174"/>
          <p:cNvSpPr/>
          <p:nvPr/>
        </p:nvSpPr>
        <p:spPr>
          <a:xfrm>
            <a:off x="10479137" y="2117923"/>
            <a:ext cx="1115567" cy="1115567"/>
          </a:xfrm>
          <a:prstGeom prst="ellipse">
            <a:avLst/>
          </a:prstGeom>
          <a:solidFill>
            <a:srgbClr val="673AB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5" name="Shape 175"/>
          <p:cNvSpPr/>
          <p:nvPr/>
        </p:nvSpPr>
        <p:spPr>
          <a:xfrm>
            <a:off x="4802414" y="4162623"/>
            <a:ext cx="1115567" cy="1115567"/>
          </a:xfrm>
          <a:prstGeom prst="ellipse">
            <a:avLst/>
          </a:prstGeom>
          <a:solidFill>
            <a:srgbClr val="9E21C9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6224814" y="4162623"/>
            <a:ext cx="1115567" cy="1115567"/>
          </a:xfrm>
          <a:prstGeom prst="ellipse">
            <a:avLst/>
          </a:prstGeom>
          <a:solidFill>
            <a:srgbClr val="CB268A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7634337" y="4162623"/>
            <a:ext cx="1115567" cy="1115567"/>
          </a:xfrm>
          <a:prstGeom prst="ellipse">
            <a:avLst/>
          </a:prstGeom>
          <a:solidFill>
            <a:srgbClr val="E21A4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9069614" y="4162623"/>
            <a:ext cx="1115567" cy="1115567"/>
          </a:xfrm>
          <a:prstGeom prst="ellipse">
            <a:avLst/>
          </a:prstGeom>
          <a:solidFill>
            <a:srgbClr val="FFA6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10492014" y="4162623"/>
            <a:ext cx="1115567" cy="1115567"/>
          </a:xfrm>
          <a:prstGeom prst="ellipse">
            <a:avLst/>
          </a:prstGeom>
          <a:solidFill>
            <a:srgbClr val="5DC93C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/>
        </p:nvSpPr>
        <p:spPr>
          <a:xfrm>
            <a:off x="1492250" y="711200"/>
            <a:ext cx="9207500" cy="4826000"/>
          </a:xfrm>
          <a:prstGeom prst="rect">
            <a:avLst/>
          </a:prstGeom>
          <a:ln w="12700"/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30000"/>
              </a:lnSpc>
              <a:buClr>
                <a:srgbClr val="00ABD2"/>
              </a:buClr>
              <a:defRPr sz="6400">
                <a:solidFill>
                  <a:srgbClr val="81CEFC"/>
                </a:solidFill>
                <a:uFill>
                  <a:solidFill>
                    <a:srgbClr val="08587E"/>
                  </a:solidFill>
                </a:uFill>
                <a:latin typeface="Open Sans"/>
                <a:ea typeface="Open Sans"/>
                <a:cs typeface="Open Sans"/>
                <a:sym typeface="Open Sans"/>
              </a:defRPr>
            </a:pPr>
            <a:r>
              <a:rPr sz="3200"/>
              <a:t>IF YOU HAVE MULTIPLE SECTIONS, USE</a:t>
            </a:r>
          </a:p>
          <a:p>
            <a:pPr algn="ctr">
              <a:lnSpc>
                <a:spcPct val="90000"/>
              </a:lnSpc>
              <a:buClr>
                <a:srgbClr val="00ABD2"/>
              </a:buClr>
              <a:defRPr sz="11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t>DIVIDERS</a:t>
            </a:r>
            <a:endParaRPr sz="3200"/>
          </a:p>
          <a:p>
            <a:pPr algn="ctr">
              <a:buClr>
                <a:srgbClr val="00ABD2"/>
              </a:buClr>
              <a:defRPr>
                <a:solidFill>
                  <a:srgbClr val="C0E6FD"/>
                </a:solidFill>
                <a:uFill>
                  <a:solidFill>
                    <a:srgbClr val="BDE4F4"/>
                  </a:solidFill>
                </a:u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t>TO BREAK UP THE PRESENTATION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body" sz="half" idx="1"/>
          </p:nvPr>
        </p:nvSpPr>
        <p:spPr>
          <a:xfrm>
            <a:off x="1524000" y="3589337"/>
            <a:ext cx="9144000" cy="3255963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3600"/>
            </a:lvl1pPr>
          </a:lstStyle>
          <a:p>
            <a:r>
              <a:t>Section titles are another great way to separate content or transition from one subject area to another</a:t>
            </a:r>
          </a:p>
        </p:txBody>
      </p:sp>
      <p:sp>
        <p:nvSpPr>
          <p:cNvPr id="184" name="Shape 184"/>
          <p:cNvSpPr>
            <a:spLocks noGrp="1"/>
          </p:cNvSpPr>
          <p:nvPr>
            <p:ph type="title"/>
          </p:nvPr>
        </p:nvSpPr>
        <p:spPr>
          <a:xfrm>
            <a:off x="1524861" y="311695"/>
            <a:ext cx="9142278" cy="3255963"/>
          </a:xfrm>
          <a:prstGeom prst="rect">
            <a:avLst/>
          </a:prstGeom>
        </p:spPr>
        <p:txBody>
          <a:bodyPr/>
          <a:lstStyle/>
          <a:p>
            <a:r>
              <a:t>Section Titles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911</Words>
  <Application>Microsoft Macintosh PowerPoint</Application>
  <PresentationFormat>Custom</PresentationFormat>
  <Paragraphs>138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</vt:lpstr>
      <vt:lpstr>EAIT PRESENTATION TEMPLATE   Ryan Rumsey February 2017</vt:lpstr>
      <vt:lpstr>BEFORE YOU BEGIN: OPENING</vt:lpstr>
      <vt:lpstr>BEFORE YOU BEGIN: ENDING</vt:lpstr>
      <vt:lpstr>BEFORE YOU BEGIN: CONSISTENCY</vt:lpstr>
      <vt:lpstr>BEFORE YOU BEGIN: USE MASTER SLIDES</vt:lpstr>
      <vt:lpstr>FONTS</vt:lpstr>
      <vt:lpstr>COLORS</vt:lpstr>
      <vt:lpstr>PowerPoint Presentation</vt:lpstr>
      <vt:lpstr>Section Titles</vt:lpstr>
      <vt:lpstr>MAINTAINING ASPECT RATIO</vt:lpstr>
      <vt:lpstr>YOU CAN HAVE THE PERFECT IMAGE</vt:lpstr>
      <vt:lpstr>IMAGE QUALITY</vt:lpstr>
      <vt:lpstr>IMAGE SOURCING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EAIT PRESENTATION TEMPLATE   Ryan Rumsey February 2017</dc:title>
  <cp:lastModifiedBy>Ryan Rumsey</cp:lastModifiedBy>
  <cp:revision>1</cp:revision>
  <dcterms:modified xsi:type="dcterms:W3CDTF">2017-02-10T22:51:22Z</dcterms:modified>
</cp:coreProperties>
</file>